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3" r:id="rId5"/>
    <p:sldMasterId id="2147483695" r:id="rId6"/>
  </p:sldMasterIdLst>
  <p:notesMasterIdLst>
    <p:notesMasterId r:id="rId106"/>
  </p:notesMasterIdLst>
  <p:handoutMasterIdLst>
    <p:handoutMasterId r:id="rId107"/>
  </p:handoutMasterIdLst>
  <p:sldIdLst>
    <p:sldId id="1095" r:id="rId7"/>
    <p:sldId id="825" r:id="rId8"/>
    <p:sldId id="826" r:id="rId9"/>
    <p:sldId id="828" r:id="rId10"/>
    <p:sldId id="829" r:id="rId11"/>
    <p:sldId id="833" r:id="rId12"/>
    <p:sldId id="838" r:id="rId13"/>
    <p:sldId id="840" r:id="rId14"/>
    <p:sldId id="841" r:id="rId15"/>
    <p:sldId id="845" r:id="rId16"/>
    <p:sldId id="846" r:id="rId17"/>
    <p:sldId id="848" r:id="rId18"/>
    <p:sldId id="849" r:id="rId19"/>
    <p:sldId id="850" r:id="rId20"/>
    <p:sldId id="854" r:id="rId21"/>
    <p:sldId id="856" r:id="rId22"/>
    <p:sldId id="859" r:id="rId23"/>
    <p:sldId id="375" r:id="rId24"/>
    <p:sldId id="377" r:id="rId25"/>
    <p:sldId id="378" r:id="rId26"/>
    <p:sldId id="589" r:id="rId27"/>
    <p:sldId id="380" r:id="rId28"/>
    <p:sldId id="588" r:id="rId29"/>
    <p:sldId id="381" r:id="rId30"/>
    <p:sldId id="383" r:id="rId31"/>
    <p:sldId id="382" r:id="rId32"/>
    <p:sldId id="359" r:id="rId33"/>
    <p:sldId id="418" r:id="rId34"/>
    <p:sldId id="407" r:id="rId35"/>
    <p:sldId id="408" r:id="rId36"/>
    <p:sldId id="393" r:id="rId37"/>
    <p:sldId id="410" r:id="rId38"/>
    <p:sldId id="409" r:id="rId39"/>
    <p:sldId id="421" r:id="rId40"/>
    <p:sldId id="602" r:id="rId41"/>
    <p:sldId id="411" r:id="rId42"/>
    <p:sldId id="595" r:id="rId43"/>
    <p:sldId id="413" r:id="rId44"/>
    <p:sldId id="416" r:id="rId45"/>
    <p:sldId id="414" r:id="rId46"/>
    <p:sldId id="1094" r:id="rId47"/>
    <p:sldId id="832" r:id="rId48"/>
    <p:sldId id="621" r:id="rId49"/>
    <p:sldId id="623" r:id="rId50"/>
    <p:sldId id="952" r:id="rId51"/>
    <p:sldId id="971" r:id="rId52"/>
    <p:sldId id="860" r:id="rId53"/>
    <p:sldId id="972" r:id="rId54"/>
    <p:sldId id="970" r:id="rId55"/>
    <p:sldId id="968" r:id="rId56"/>
    <p:sldId id="969" r:id="rId57"/>
    <p:sldId id="975" r:id="rId58"/>
    <p:sldId id="1068" r:id="rId59"/>
    <p:sldId id="962" r:id="rId60"/>
    <p:sldId id="964" r:id="rId61"/>
    <p:sldId id="966" r:id="rId62"/>
    <p:sldId id="967" r:id="rId63"/>
    <p:sldId id="976" r:id="rId64"/>
    <p:sldId id="981" r:id="rId65"/>
    <p:sldId id="980" r:id="rId66"/>
    <p:sldId id="954" r:id="rId67"/>
    <p:sldId id="977" r:id="rId68"/>
    <p:sldId id="978" r:id="rId69"/>
    <p:sldId id="979" r:id="rId70"/>
    <p:sldId id="1028" r:id="rId71"/>
    <p:sldId id="1031" r:id="rId72"/>
    <p:sldId id="1033" r:id="rId73"/>
    <p:sldId id="941" r:id="rId74"/>
    <p:sldId id="1096" r:id="rId75"/>
    <p:sldId id="1047" r:id="rId76"/>
    <p:sldId id="1049" r:id="rId77"/>
    <p:sldId id="1050" r:id="rId78"/>
    <p:sldId id="1053" r:id="rId79"/>
    <p:sldId id="1038" r:id="rId80"/>
    <p:sldId id="781" r:id="rId81"/>
    <p:sldId id="778" r:id="rId82"/>
    <p:sldId id="775" r:id="rId83"/>
    <p:sldId id="987" r:id="rId84"/>
    <p:sldId id="1000" r:id="rId85"/>
    <p:sldId id="997" r:id="rId86"/>
    <p:sldId id="996" r:id="rId87"/>
    <p:sldId id="995" r:id="rId88"/>
    <p:sldId id="1092" r:id="rId89"/>
    <p:sldId id="1093" r:id="rId90"/>
    <p:sldId id="1091" r:id="rId91"/>
    <p:sldId id="1084" r:id="rId92"/>
    <p:sldId id="1085" r:id="rId93"/>
    <p:sldId id="1086" r:id="rId94"/>
    <p:sldId id="1087" r:id="rId95"/>
    <p:sldId id="1088" r:id="rId96"/>
    <p:sldId id="1083" r:id="rId97"/>
    <p:sldId id="1089" r:id="rId98"/>
    <p:sldId id="1090" r:id="rId99"/>
    <p:sldId id="1069" r:id="rId100"/>
    <p:sldId id="1074" r:id="rId101"/>
    <p:sldId id="1082" r:id="rId102"/>
    <p:sldId id="1072" r:id="rId103"/>
    <p:sldId id="1081" r:id="rId104"/>
    <p:sldId id="1071" r:id="rId105"/>
  </p:sldIdLst>
  <p:sldSz cx="9144000" cy="6858000" type="screen4x3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025" autoAdjust="0"/>
    <p:restoredTop sz="94641" autoAdjust="0"/>
  </p:normalViewPr>
  <p:slideViewPr>
    <p:cSldViewPr>
      <p:cViewPr varScale="1">
        <p:scale>
          <a:sx n="125" d="100"/>
          <a:sy n="125" d="100"/>
        </p:scale>
        <p:origin x="105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1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102" Type="http://schemas.openxmlformats.org/officeDocument/2006/relationships/slide" Target="slides/slide96.xml"/><Relationship Id="rId11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viewProps" Target="viewProps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7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7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7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88DF939-06A6-40E3-8D3E-6CD7329BA2A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4147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69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9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69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69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4AD5940-0E19-4188-BD79-E9938547708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82319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898541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318749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78298"/>
      </p:ext>
    </p:extLst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65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263"/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98FD9A-2B3D-4B48-A789-4C3489C80A61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C882C41-5E07-4840-AEEB-FE4433E664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888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8ED245-C9DB-4E79-9812-0466801D7F24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C63F80-BF0A-4F9C-9CB3-99CA3FFEF1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120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565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263">
                <a:solidFill>
                  <a:schemeClr val="tx1"/>
                </a:solidFill>
              </a:defRPr>
            </a:lvl1pPr>
            <a:lvl2pPr marL="430997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2pPr>
            <a:lvl3pPr marL="861993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3pPr>
            <a:lvl4pPr marL="1292990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4pPr>
            <a:lvl5pPr marL="1723986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5pPr>
            <a:lvl6pPr marL="2154983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6pPr>
            <a:lvl7pPr marL="2585979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7pPr>
            <a:lvl8pPr marL="3016975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8pPr>
            <a:lvl9pPr marL="3447971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C762E0-7DF8-4D94-8B12-E54A84D46D0E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A04549-5BB9-488E-A552-A5EBBC48F1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88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8467CB-E5DA-4F40-AF53-08B5FC74910E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FD2C60-3B4B-4251-80F5-FC7B8839E3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469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263" b="1"/>
            </a:lvl1pPr>
            <a:lvl2pPr marL="430997" indent="0">
              <a:buNone/>
              <a:defRPr sz="1886" b="1"/>
            </a:lvl2pPr>
            <a:lvl3pPr marL="861993" indent="0">
              <a:buNone/>
              <a:defRPr sz="1697" b="1"/>
            </a:lvl3pPr>
            <a:lvl4pPr marL="1292990" indent="0">
              <a:buNone/>
              <a:defRPr sz="1509" b="1"/>
            </a:lvl4pPr>
            <a:lvl5pPr marL="1723986" indent="0">
              <a:buNone/>
              <a:defRPr sz="1509" b="1"/>
            </a:lvl5pPr>
            <a:lvl6pPr marL="2154983" indent="0">
              <a:buNone/>
              <a:defRPr sz="1509" b="1"/>
            </a:lvl6pPr>
            <a:lvl7pPr marL="2585979" indent="0">
              <a:buNone/>
              <a:defRPr sz="1509" b="1"/>
            </a:lvl7pPr>
            <a:lvl8pPr marL="3016975" indent="0">
              <a:buNone/>
              <a:defRPr sz="1509" b="1"/>
            </a:lvl8pPr>
            <a:lvl9pPr marL="3447971" indent="0">
              <a:buNone/>
              <a:defRPr sz="15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263" b="1"/>
            </a:lvl1pPr>
            <a:lvl2pPr marL="430997" indent="0">
              <a:buNone/>
              <a:defRPr sz="1886" b="1"/>
            </a:lvl2pPr>
            <a:lvl3pPr marL="861993" indent="0">
              <a:buNone/>
              <a:defRPr sz="1697" b="1"/>
            </a:lvl3pPr>
            <a:lvl4pPr marL="1292990" indent="0">
              <a:buNone/>
              <a:defRPr sz="1509" b="1"/>
            </a:lvl4pPr>
            <a:lvl5pPr marL="1723986" indent="0">
              <a:buNone/>
              <a:defRPr sz="1509" b="1"/>
            </a:lvl5pPr>
            <a:lvl6pPr marL="2154983" indent="0">
              <a:buNone/>
              <a:defRPr sz="1509" b="1"/>
            </a:lvl6pPr>
            <a:lvl7pPr marL="2585979" indent="0">
              <a:buNone/>
              <a:defRPr sz="1509" b="1"/>
            </a:lvl7pPr>
            <a:lvl8pPr marL="3016975" indent="0">
              <a:buNone/>
              <a:defRPr sz="1509" b="1"/>
            </a:lvl8pPr>
            <a:lvl9pPr marL="3447971" indent="0">
              <a:buNone/>
              <a:defRPr sz="15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E3F2C1-FCBF-4DC1-8BCC-24925A266C04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2178841-C521-4638-9EA3-013C81DDFE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999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CF9CF8-04C3-40C3-8B49-4BF4CBB4CAA1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A88783-95B0-4770-A9A7-6199927E20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241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A27CD80-4560-4731-BC94-6520A1FD77F2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BD536F-527B-427A-937C-BA7311E1E6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099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0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016"/>
            </a:lvl1pPr>
            <a:lvl2pPr>
              <a:defRPr sz="2639"/>
            </a:lvl2pPr>
            <a:lvl3pPr>
              <a:defRPr sz="2263"/>
            </a:lvl3pPr>
            <a:lvl4pPr>
              <a:defRPr sz="1886"/>
            </a:lvl4pPr>
            <a:lvl5pPr>
              <a:defRPr sz="1886"/>
            </a:lvl5pPr>
            <a:lvl6pPr>
              <a:defRPr sz="1886"/>
            </a:lvl6pPr>
            <a:lvl7pPr>
              <a:defRPr sz="1886"/>
            </a:lvl7pPr>
            <a:lvl8pPr>
              <a:defRPr sz="1886"/>
            </a:lvl8pPr>
            <a:lvl9pPr>
              <a:defRPr sz="188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09"/>
            </a:lvl1pPr>
            <a:lvl2pPr marL="430997" indent="0">
              <a:buNone/>
              <a:defRPr sz="1320"/>
            </a:lvl2pPr>
            <a:lvl3pPr marL="861993" indent="0">
              <a:buNone/>
              <a:defRPr sz="1131"/>
            </a:lvl3pPr>
            <a:lvl4pPr marL="1292990" indent="0">
              <a:buNone/>
              <a:defRPr sz="942"/>
            </a:lvl4pPr>
            <a:lvl5pPr marL="1723986" indent="0">
              <a:buNone/>
              <a:defRPr sz="942"/>
            </a:lvl5pPr>
            <a:lvl6pPr marL="2154983" indent="0">
              <a:buNone/>
              <a:defRPr sz="942"/>
            </a:lvl6pPr>
            <a:lvl7pPr marL="2585979" indent="0">
              <a:buNone/>
              <a:defRPr sz="942"/>
            </a:lvl7pPr>
            <a:lvl8pPr marL="3016975" indent="0">
              <a:buNone/>
              <a:defRPr sz="942"/>
            </a:lvl8pPr>
            <a:lvl9pPr marL="3447971" indent="0">
              <a:buNone/>
              <a:defRPr sz="94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0D08CA-36F7-42AA-B6E1-29AC52C0907B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58D27D6-F263-44DB-B042-64BA4F680B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94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196825"/>
      </p:ext>
    </p:extLst>
  </p:cSld>
  <p:clrMapOvr>
    <a:masterClrMapping/>
  </p:clrMapOvr>
  <p:transition spd="slow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0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016"/>
            </a:lvl1pPr>
            <a:lvl2pPr marL="430997" indent="0">
              <a:buNone/>
              <a:defRPr sz="2639"/>
            </a:lvl2pPr>
            <a:lvl3pPr marL="861993" indent="0">
              <a:buNone/>
              <a:defRPr sz="2263"/>
            </a:lvl3pPr>
            <a:lvl4pPr marL="1292990" indent="0">
              <a:buNone/>
              <a:defRPr sz="1886"/>
            </a:lvl4pPr>
            <a:lvl5pPr marL="1723986" indent="0">
              <a:buNone/>
              <a:defRPr sz="1886"/>
            </a:lvl5pPr>
            <a:lvl6pPr marL="2154983" indent="0">
              <a:buNone/>
              <a:defRPr sz="1886"/>
            </a:lvl6pPr>
            <a:lvl7pPr marL="2585979" indent="0">
              <a:buNone/>
              <a:defRPr sz="1886"/>
            </a:lvl7pPr>
            <a:lvl8pPr marL="3016975" indent="0">
              <a:buNone/>
              <a:defRPr sz="1886"/>
            </a:lvl8pPr>
            <a:lvl9pPr marL="3447971" indent="0">
              <a:buNone/>
              <a:defRPr sz="1886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09"/>
            </a:lvl1pPr>
            <a:lvl2pPr marL="430997" indent="0">
              <a:buNone/>
              <a:defRPr sz="1320"/>
            </a:lvl2pPr>
            <a:lvl3pPr marL="861993" indent="0">
              <a:buNone/>
              <a:defRPr sz="1131"/>
            </a:lvl3pPr>
            <a:lvl4pPr marL="1292990" indent="0">
              <a:buNone/>
              <a:defRPr sz="942"/>
            </a:lvl4pPr>
            <a:lvl5pPr marL="1723986" indent="0">
              <a:buNone/>
              <a:defRPr sz="942"/>
            </a:lvl5pPr>
            <a:lvl6pPr marL="2154983" indent="0">
              <a:buNone/>
              <a:defRPr sz="942"/>
            </a:lvl6pPr>
            <a:lvl7pPr marL="2585979" indent="0">
              <a:buNone/>
              <a:defRPr sz="942"/>
            </a:lvl7pPr>
            <a:lvl8pPr marL="3016975" indent="0">
              <a:buNone/>
              <a:defRPr sz="942"/>
            </a:lvl8pPr>
            <a:lvl9pPr marL="3447971" indent="0">
              <a:buNone/>
              <a:defRPr sz="94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45353B-1547-4B71-A0A8-0A1B61B8FDF9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ED6EB8-3DE4-4CAF-908E-69A23409D6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668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271072-52AD-4296-A5A4-24114F01E289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66B5C9-2277-41D1-B387-A4110BA7F2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147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35B833-7486-43B9-B7B4-BF42A644E6E1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287CB6-BA7D-4C64-A83C-5A571998D1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101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65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263"/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9AB0E8-7081-4270-A35B-B5E523C5616D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552D08-5FEB-42E2-B45B-A96D4F7E83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851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2E9716-0787-4AF1-9CF9-ED28FFB40675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24D51D-3824-4BF6-A882-36A81721A0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808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565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263">
                <a:solidFill>
                  <a:schemeClr val="tx1"/>
                </a:solidFill>
              </a:defRPr>
            </a:lvl1pPr>
            <a:lvl2pPr marL="430997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2pPr>
            <a:lvl3pPr marL="861993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3pPr>
            <a:lvl4pPr marL="1292990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4pPr>
            <a:lvl5pPr marL="1723986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5pPr>
            <a:lvl6pPr marL="2154983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6pPr>
            <a:lvl7pPr marL="2585979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7pPr>
            <a:lvl8pPr marL="3016975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8pPr>
            <a:lvl9pPr marL="3447971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07A7C9-C674-419C-82AA-09ED37637437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66131C-E476-4509-BA0C-DE5B7D2973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885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94A88D-5052-4362-B503-71B547E8E0E9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A0F388-2129-4395-B2E5-11A0C778E3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568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263" b="1"/>
            </a:lvl1pPr>
            <a:lvl2pPr marL="430997" indent="0">
              <a:buNone/>
              <a:defRPr sz="1886" b="1"/>
            </a:lvl2pPr>
            <a:lvl3pPr marL="861993" indent="0">
              <a:buNone/>
              <a:defRPr sz="1697" b="1"/>
            </a:lvl3pPr>
            <a:lvl4pPr marL="1292990" indent="0">
              <a:buNone/>
              <a:defRPr sz="1509" b="1"/>
            </a:lvl4pPr>
            <a:lvl5pPr marL="1723986" indent="0">
              <a:buNone/>
              <a:defRPr sz="1509" b="1"/>
            </a:lvl5pPr>
            <a:lvl6pPr marL="2154983" indent="0">
              <a:buNone/>
              <a:defRPr sz="1509" b="1"/>
            </a:lvl6pPr>
            <a:lvl7pPr marL="2585979" indent="0">
              <a:buNone/>
              <a:defRPr sz="1509" b="1"/>
            </a:lvl7pPr>
            <a:lvl8pPr marL="3016975" indent="0">
              <a:buNone/>
              <a:defRPr sz="1509" b="1"/>
            </a:lvl8pPr>
            <a:lvl9pPr marL="3447971" indent="0">
              <a:buNone/>
              <a:defRPr sz="15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263" b="1"/>
            </a:lvl1pPr>
            <a:lvl2pPr marL="430997" indent="0">
              <a:buNone/>
              <a:defRPr sz="1886" b="1"/>
            </a:lvl2pPr>
            <a:lvl3pPr marL="861993" indent="0">
              <a:buNone/>
              <a:defRPr sz="1697" b="1"/>
            </a:lvl3pPr>
            <a:lvl4pPr marL="1292990" indent="0">
              <a:buNone/>
              <a:defRPr sz="1509" b="1"/>
            </a:lvl4pPr>
            <a:lvl5pPr marL="1723986" indent="0">
              <a:buNone/>
              <a:defRPr sz="1509" b="1"/>
            </a:lvl5pPr>
            <a:lvl6pPr marL="2154983" indent="0">
              <a:buNone/>
              <a:defRPr sz="1509" b="1"/>
            </a:lvl6pPr>
            <a:lvl7pPr marL="2585979" indent="0">
              <a:buNone/>
              <a:defRPr sz="1509" b="1"/>
            </a:lvl7pPr>
            <a:lvl8pPr marL="3016975" indent="0">
              <a:buNone/>
              <a:defRPr sz="1509" b="1"/>
            </a:lvl8pPr>
            <a:lvl9pPr marL="3447971" indent="0">
              <a:buNone/>
              <a:defRPr sz="15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61B94D-835C-44DF-8583-E8AB750CDDEC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8C37EC-69BD-4818-98FB-60C74DDCE2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263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97A54C-B69F-46BD-A7E4-98AAB757E678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453810-8A99-421A-8CE1-444D77ED09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3722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007C0E-8AAF-446E-A7F0-B60D2D703784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A24DDB-DE04-4130-AEA9-858D1BB640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905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6708199"/>
      </p:ext>
    </p:extLst>
  </p:cSld>
  <p:clrMapOvr>
    <a:masterClrMapping/>
  </p:clrMapOvr>
  <p:transition spd="slow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0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016"/>
            </a:lvl1pPr>
            <a:lvl2pPr>
              <a:defRPr sz="2639"/>
            </a:lvl2pPr>
            <a:lvl3pPr>
              <a:defRPr sz="2263"/>
            </a:lvl3pPr>
            <a:lvl4pPr>
              <a:defRPr sz="1886"/>
            </a:lvl4pPr>
            <a:lvl5pPr>
              <a:defRPr sz="1886"/>
            </a:lvl5pPr>
            <a:lvl6pPr>
              <a:defRPr sz="1886"/>
            </a:lvl6pPr>
            <a:lvl7pPr>
              <a:defRPr sz="1886"/>
            </a:lvl7pPr>
            <a:lvl8pPr>
              <a:defRPr sz="1886"/>
            </a:lvl8pPr>
            <a:lvl9pPr>
              <a:defRPr sz="188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09"/>
            </a:lvl1pPr>
            <a:lvl2pPr marL="430997" indent="0">
              <a:buNone/>
              <a:defRPr sz="1320"/>
            </a:lvl2pPr>
            <a:lvl3pPr marL="861993" indent="0">
              <a:buNone/>
              <a:defRPr sz="1131"/>
            </a:lvl3pPr>
            <a:lvl4pPr marL="1292990" indent="0">
              <a:buNone/>
              <a:defRPr sz="942"/>
            </a:lvl4pPr>
            <a:lvl5pPr marL="1723986" indent="0">
              <a:buNone/>
              <a:defRPr sz="942"/>
            </a:lvl5pPr>
            <a:lvl6pPr marL="2154983" indent="0">
              <a:buNone/>
              <a:defRPr sz="942"/>
            </a:lvl6pPr>
            <a:lvl7pPr marL="2585979" indent="0">
              <a:buNone/>
              <a:defRPr sz="942"/>
            </a:lvl7pPr>
            <a:lvl8pPr marL="3016975" indent="0">
              <a:buNone/>
              <a:defRPr sz="942"/>
            </a:lvl8pPr>
            <a:lvl9pPr marL="3447971" indent="0">
              <a:buNone/>
              <a:defRPr sz="94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FD7918-6870-4D50-A72B-0B3B7051F23D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9B88D9-E82F-4E6E-A824-D11923342E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600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0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016"/>
            </a:lvl1pPr>
            <a:lvl2pPr marL="430997" indent="0">
              <a:buNone/>
              <a:defRPr sz="2639"/>
            </a:lvl2pPr>
            <a:lvl3pPr marL="861993" indent="0">
              <a:buNone/>
              <a:defRPr sz="2263"/>
            </a:lvl3pPr>
            <a:lvl4pPr marL="1292990" indent="0">
              <a:buNone/>
              <a:defRPr sz="1886"/>
            </a:lvl4pPr>
            <a:lvl5pPr marL="1723986" indent="0">
              <a:buNone/>
              <a:defRPr sz="1886"/>
            </a:lvl5pPr>
            <a:lvl6pPr marL="2154983" indent="0">
              <a:buNone/>
              <a:defRPr sz="1886"/>
            </a:lvl6pPr>
            <a:lvl7pPr marL="2585979" indent="0">
              <a:buNone/>
              <a:defRPr sz="1886"/>
            </a:lvl7pPr>
            <a:lvl8pPr marL="3016975" indent="0">
              <a:buNone/>
              <a:defRPr sz="1886"/>
            </a:lvl8pPr>
            <a:lvl9pPr marL="3447971" indent="0">
              <a:buNone/>
              <a:defRPr sz="1886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09"/>
            </a:lvl1pPr>
            <a:lvl2pPr marL="430997" indent="0">
              <a:buNone/>
              <a:defRPr sz="1320"/>
            </a:lvl2pPr>
            <a:lvl3pPr marL="861993" indent="0">
              <a:buNone/>
              <a:defRPr sz="1131"/>
            </a:lvl3pPr>
            <a:lvl4pPr marL="1292990" indent="0">
              <a:buNone/>
              <a:defRPr sz="942"/>
            </a:lvl4pPr>
            <a:lvl5pPr marL="1723986" indent="0">
              <a:buNone/>
              <a:defRPr sz="942"/>
            </a:lvl5pPr>
            <a:lvl6pPr marL="2154983" indent="0">
              <a:buNone/>
              <a:defRPr sz="942"/>
            </a:lvl6pPr>
            <a:lvl7pPr marL="2585979" indent="0">
              <a:buNone/>
              <a:defRPr sz="942"/>
            </a:lvl7pPr>
            <a:lvl8pPr marL="3016975" indent="0">
              <a:buNone/>
              <a:defRPr sz="942"/>
            </a:lvl8pPr>
            <a:lvl9pPr marL="3447971" indent="0">
              <a:buNone/>
              <a:defRPr sz="94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87C5237-178D-4C65-ADD7-C70DF3431DC2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185BC4-25A5-4831-AB45-3DF7E9F914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5099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6BB50-B47C-4C12-AED3-CC87E2AFF440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D324829-4E15-4984-8735-FD47F1DB24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667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A0E1A0-F17B-4D79-AB04-59021F36C304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352BB7-9F13-4E50-8CBD-7A3FE87442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71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669863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03282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330660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438168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5652518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835217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ransition spd="slow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31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2EB0B90C-01FA-4C35-876A-DE1A0F2ACDFC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31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31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352819DA-287F-47DD-B3E2-DCEF3C8A39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  <p:sldLayoutId id="2147484341" r:id="rId8"/>
    <p:sldLayoutId id="2147484342" r:id="rId9"/>
    <p:sldLayoutId id="2147484343" r:id="rId10"/>
    <p:sldLayoutId id="2147484344" r:id="rId11"/>
  </p:sldLayoutIdLst>
  <p:txStyles>
    <p:titleStyle>
      <a:lvl1pPr algn="l" defTabSz="860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0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2pPr>
      <a:lvl3pPr algn="l" defTabSz="860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3pPr>
      <a:lvl4pPr algn="l" defTabSz="860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4pPr>
      <a:lvl5pPr algn="l" defTabSz="860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86042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86042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86042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86042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14313" indent="-214313" algn="l" defTabSz="860425" rtl="0" eaLnBrk="0" fontAlgn="base" hangingPunct="0">
        <a:lnSpc>
          <a:spcPct val="90000"/>
        </a:lnSpc>
        <a:spcBef>
          <a:spcPts val="938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6113" indent="-214313" algn="l" defTabSz="86042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214313" algn="l" defTabSz="86042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08125" indent="-214313" algn="l" defTabSz="86042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214313" algn="l" defTabSz="86042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70481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801477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232474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663470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1pPr>
      <a:lvl2pPr marL="430997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2pPr>
      <a:lvl3pPr marL="861993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3pPr>
      <a:lvl4pPr marL="1292990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4pPr>
      <a:lvl5pPr marL="1723986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5pPr>
      <a:lvl6pPr marL="2154983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585979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016975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447971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31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318321DB-2050-4AD8-B3BA-316687DE5EB0}" type="datetimeFigureOut">
              <a:rPr lang="en-GB"/>
              <a:pPr>
                <a:defRPr/>
              </a:pPr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31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31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2B08BFEF-AC77-4702-A843-4B513B241E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l" defTabSz="860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0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2pPr>
      <a:lvl3pPr algn="l" defTabSz="860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3pPr>
      <a:lvl4pPr algn="l" defTabSz="860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4pPr>
      <a:lvl5pPr algn="l" defTabSz="860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86042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86042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86042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86042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14313" indent="-214313" algn="l" defTabSz="860425" rtl="0" eaLnBrk="0" fontAlgn="base" hangingPunct="0">
        <a:lnSpc>
          <a:spcPct val="90000"/>
        </a:lnSpc>
        <a:spcBef>
          <a:spcPts val="938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6113" indent="-214313" algn="l" defTabSz="86042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214313" algn="l" defTabSz="86042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08125" indent="-214313" algn="l" defTabSz="86042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214313" algn="l" defTabSz="86042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70481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801477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232474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663470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1pPr>
      <a:lvl2pPr marL="430997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2pPr>
      <a:lvl3pPr marL="861993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3pPr>
      <a:lvl4pPr marL="1292990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4pPr>
      <a:lvl5pPr marL="1723986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5pPr>
      <a:lvl6pPr marL="2154983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585979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016975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447971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35" y="188640"/>
            <a:ext cx="9157635" cy="6475346"/>
          </a:xfrm>
        </p:spPr>
      </p:pic>
    </p:spTree>
    <p:extLst>
      <p:ext uri="{BB962C8B-B14F-4D97-AF65-F5344CB8AC3E}">
        <p14:creationId xmlns:p14="http://schemas.microsoft.com/office/powerpoint/2010/main" val="988214118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10752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17026" cy="6884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10854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-39688"/>
            <a:ext cx="5218113" cy="6897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113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11059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0927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11161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61463" cy="6884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5828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14692" name="Picture 4" descr="im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39700"/>
            <a:ext cx="8820150" cy="709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StCaths-model(1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950"/>
            <a:ext cx="91440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STCaths-water(1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0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21702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StCaths-wateredge(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0"/>
            <a:ext cx="5397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22884" name="Picture 4" descr="exte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-28575"/>
            <a:ext cx="5422900" cy="705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phas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704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24932" name="Picture 4" descr="det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-142875"/>
            <a:ext cx="5475288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StCaths-stairs(1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34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StCaths-entrance(13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0"/>
            <a:ext cx="537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StCaths-end(1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SS316704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227013"/>
            <a:ext cx="9288463" cy="629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44388" name="Picture 4" descr="st_catz_2_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288"/>
            <a:ext cx="8569325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30052" name="Picture 4" descr="st_catz_2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26988"/>
            <a:ext cx="8713787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0"/>
            <a:ext cx="5930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32100" name="Picture 4" descr="st_catz_2_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0"/>
            <a:ext cx="5514975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33124" name="Picture 4" descr="st_catz_2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0"/>
            <a:ext cx="5476875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34148" name="Picture 4" descr="st_catz_2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33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35172" name="Picture 4" descr="st_catz_2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31750"/>
            <a:ext cx="864235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36196" name="Picture 4" descr="st_catz_2_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100"/>
            <a:ext cx="864235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37220" name="Picture 4" descr="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88913"/>
            <a:ext cx="9251951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38244" name="Picture 4" descr="st_catz_2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15875"/>
            <a:ext cx="864235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39268" name="Picture 4" descr="st_catz_2_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-26988"/>
            <a:ext cx="5503863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40292" name="Picture 4" descr="st_catz_2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0"/>
            <a:ext cx="5453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42340" name="Picture 4" descr="st_catz_2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98307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-42863"/>
            <a:ext cx="7377112" cy="690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43364" name="Picture 4" descr="st_catz_2_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288"/>
            <a:ext cx="8713787" cy="688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817427" cy="6858000"/>
          </a:xfrm>
        </p:spPr>
      </p:pic>
    </p:spTree>
    <p:extLst>
      <p:ext uri="{BB962C8B-B14F-4D97-AF65-F5344CB8AC3E}">
        <p14:creationId xmlns:p14="http://schemas.microsoft.com/office/powerpoint/2010/main" val="10241890"/>
      </p:ext>
    </p:extLst>
  </p:cSld>
  <p:clrMapOvr>
    <a:masterClrMapping/>
  </p:clrMapOvr>
  <p:transition spd="slow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1503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64868" name="Picture 4" descr="st clares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26988"/>
            <a:ext cx="8713788" cy="693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65892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251950" cy="694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0"/>
            <a:ext cx="6918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91440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01151" cy="685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Stephen st catz march 2012 lecture slid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07638" cy="771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525"/>
            <a:ext cx="91440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0"/>
            <a:ext cx="786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0"/>
            <a:ext cx="5527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7975"/>
            <a:ext cx="914400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1" descr="0584_QRP Presentation_Update9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6850"/>
            <a:ext cx="9145588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627063"/>
            <a:ext cx="7731125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1" descr="0584_QRP Presentation_Update9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6850"/>
            <a:ext cx="9145588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293"/>
            <a:ext cx="9144000" cy="546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2767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6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1" descr="0584_QRP Presentation_Update10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6850"/>
            <a:ext cx="9145588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1" descr="0584_QRP Presentation_Update10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6850"/>
            <a:ext cx="9145588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1" descr="0584_QRP Presentation_Update10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6850"/>
            <a:ext cx="9145588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1" descr="0584_QRP Presentation_Update11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6850"/>
            <a:ext cx="9145588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54628" name="Picture 4" descr="StudentCastle04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158750"/>
            <a:ext cx="9388475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57700" name="Picture 4" descr="StudentCastle06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-9525"/>
            <a:ext cx="5005387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63844" name="Picture 4" descr="StudentCastle08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-53975"/>
            <a:ext cx="5202237" cy="701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"/>
            <a:ext cx="91440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"/>
            <a:ext cx="91440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10445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26988"/>
            <a:ext cx="9274176" cy="6884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"/>
            <a:ext cx="91440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55" y="0"/>
            <a:ext cx="5063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71528"/>
      </p:ext>
    </p:extLst>
  </p:cSld>
  <p:clrMapOvr>
    <a:masterClrMapping/>
  </p:clrMapOvr>
  <p:transition spd="slow">
    <p:fade thruBlk="1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84"/>
            <a:ext cx="9144000" cy="675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68833"/>
      </p:ext>
    </p:extLst>
  </p:cSld>
  <p:clrMapOvr>
    <a:masterClrMapping/>
  </p:clrMapOvr>
  <p:transition spd="slow">
    <p:fade thruBlk="1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36"/>
            <a:ext cx="9144000" cy="665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06422"/>
      </p:ext>
    </p:extLst>
  </p:cSld>
  <p:clrMapOvr>
    <a:masterClrMapping/>
  </p:clrMapOvr>
  <p:transition spd="slow">
    <p:fade thruBlk="1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65175"/>
            <a:ext cx="723106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480026"/>
      </p:ext>
    </p:extLst>
  </p:cSld>
  <p:clrMapOvr>
    <a:masterClrMapping/>
  </p:clrMapOvr>
  <p:transition spd="slow">
    <p:fade thruBlk="1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52580" name="Picture 4" descr="HTCcloser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-26988"/>
            <a:ext cx="5456237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072059"/>
      </p:ext>
    </p:extLst>
  </p:cSld>
  <p:clrMapOvr>
    <a:masterClrMapping/>
  </p:clrMapOvr>
  <p:transition spd="slow">
    <p:fade thruBlk="1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HTC-otherend(3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4450"/>
            <a:ext cx="5611813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368896"/>
      </p:ext>
    </p:extLst>
  </p:cSld>
  <p:clrMapOvr>
    <a:masterClrMapping/>
  </p:clrMapOvr>
  <p:transition spd="slow">
    <p:fade thruBlk="1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54628" name="Picture 4" descr="HTCdet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-26988"/>
            <a:ext cx="5588000" cy="7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633511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10547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126037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HTC-end(2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0"/>
            <a:ext cx="54181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35264"/>
      </p:ext>
    </p:extLst>
  </p:cSld>
  <p:clrMapOvr>
    <a:masterClrMapping/>
  </p:clrMapOvr>
  <p:transition spd="slow">
    <p:fade thruBlk="1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0"/>
            <a:ext cx="541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12322"/>
      </p:ext>
    </p:extLst>
  </p:cSld>
  <p:clrMapOvr>
    <a:masterClrMapping/>
  </p:clrMapOvr>
  <p:transition spd="slow">
    <p:fade thruBlk="1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56676" name="Picture 4" descr="HTCins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56"/>
            <a:ext cx="5400600" cy="691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794797"/>
      </p:ext>
    </p:extLst>
  </p:cSld>
  <p:clrMapOvr>
    <a:masterClrMapping/>
  </p:clrMapOvr>
  <p:transition spd="slow">
    <p:fade thruBlk="1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57700" name="Picture 4" descr="HTCnight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2700"/>
            <a:ext cx="8785225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294210"/>
      </p:ext>
    </p:extLst>
  </p:cSld>
  <p:clrMapOvr>
    <a:masterClrMapping/>
  </p:clrMapOvr>
  <p:transition spd="slow">
    <p:fade thruBlk="1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"/>
            <a:ext cx="91440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21867"/>
      </p:ext>
    </p:extLst>
  </p:cSld>
  <p:clrMapOvr>
    <a:masterClrMapping/>
  </p:clrMapOvr>
  <p:transition spd="slow">
    <p:fade thruBlk="1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38790"/>
      </p:ext>
    </p:extLst>
  </p:cSld>
  <p:clrMapOvr>
    <a:masterClrMapping/>
  </p:clrMapOvr>
  <p:transition spd="slow">
    <p:fade thruBlk="1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885362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36051"/>
      </p:ext>
    </p:extLst>
  </p:cSld>
  <p:clrMapOvr>
    <a:masterClrMapping/>
  </p:clrMapOvr>
  <p:transition spd="slow">
    <p:fade thruBlk="1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0783"/>
      </p:ext>
    </p:extLst>
  </p:cSld>
  <p:clrMapOvr>
    <a:masterClrMapping/>
  </p:clrMapOvr>
  <p:transition spd="slow">
    <p:fade thruBlk="1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55"/>
            <a:ext cx="9144000" cy="60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64319"/>
      </p:ext>
    </p:extLst>
  </p:cSld>
  <p:clrMapOvr>
    <a:masterClrMapping/>
  </p:clrMapOvr>
  <p:transition spd="slow">
    <p:fade thruBlk="1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336"/>
            <a:ext cx="9144000" cy="513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74358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E9C083143F1943BC35958CC853B846" ma:contentTypeVersion="9" ma:contentTypeDescription="Create a new document." ma:contentTypeScope="" ma:versionID="bf77fc30f1638de41a572a62cbddc1dd">
  <xsd:schema xmlns:xsd="http://www.w3.org/2001/XMLSchema" xmlns:xs="http://www.w3.org/2001/XMLSchema" xmlns:p="http://schemas.microsoft.com/office/2006/metadata/properties" xmlns:ns2="3846b46e-6855-45f4-99c4-bbbbaeb658d1" xmlns:ns3="90a3253b-4aac-455d-9996-09f9f254bf92" targetNamespace="http://schemas.microsoft.com/office/2006/metadata/properties" ma:root="true" ma:fieldsID="575972378c0e655fe4acaa4364d0284d" ns2:_="" ns3:_="">
    <xsd:import namespace="3846b46e-6855-45f4-99c4-bbbbaeb658d1"/>
    <xsd:import namespace="90a3253b-4aac-455d-9996-09f9f254bf9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46b46e-6855-45f4-99c4-bbbbaeb658d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a3253b-4aac-455d-9996-09f9f254bf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1B392C-ABBB-493C-BAEE-E23D0F6A29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CA26A9-6BA2-47EC-91F5-7BD36699560E}">
  <ds:schemaRefs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d3bc032a-9cc5-4300-aa72-04f498f37fc2"/>
    <ds:schemaRef ds:uri="http://www.w3.org/XML/1998/namespace"/>
    <ds:schemaRef ds:uri="http://purl.org/dc/dcmitype/"/>
    <ds:schemaRef ds:uri="http://schemas.openxmlformats.org/package/2006/metadata/core-properties"/>
    <ds:schemaRef ds:uri="65e4550c-1be7-4770-87aa-1c39d4fbe2f5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B7D0D31C-8A24-4FED-9057-24C4E4E50F78}"/>
</file>

<file path=docProps/app.xml><?xml version="1.0" encoding="utf-8"?>
<Properties xmlns="http://schemas.openxmlformats.org/officeDocument/2006/extended-properties" xmlns:vt="http://schemas.openxmlformats.org/officeDocument/2006/docPropsVTypes">
  <TotalTime>3606</TotalTime>
  <Words>0</Words>
  <Application>Microsoft Office PowerPoint</Application>
  <PresentationFormat>On-screen Show (4:3)</PresentationFormat>
  <Paragraphs>0</Paragraphs>
  <Slides>99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99</vt:i4>
      </vt:variant>
    </vt:vector>
  </HeadingPairs>
  <TitlesOfParts>
    <vt:vector size="105" baseType="lpstr">
      <vt:lpstr>Arial</vt:lpstr>
      <vt:lpstr>Calibri</vt:lpstr>
      <vt:lpstr>Calibri Light</vt:lpstr>
      <vt:lpstr>Default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Hodder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Stephen Hodder</dc:creator>
  <cp:lastModifiedBy>Sarah Haigh</cp:lastModifiedBy>
  <cp:revision>228</cp:revision>
  <dcterms:created xsi:type="dcterms:W3CDTF">2006-01-06T15:57:53Z</dcterms:created>
  <dcterms:modified xsi:type="dcterms:W3CDTF">2018-01-30T10:18:22Z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0x01010073E9C083143F1943BC35958CC853B846</vt:lpwstr>
  </property>
</Properties>
</file>