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9.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2.jpg" ContentType="image/jpg"/>
  <Override PartName="/ppt/notesSlides/notesSlide11.xml" ContentType="application/vnd.openxmlformats-officedocument.presentationml.notesSlide+xml"/>
  <Override PartName="/ppt/media/image23.jpg" ContentType="image/jpg"/>
  <Override PartName="/ppt/notesSlides/notesSlide12.xml" ContentType="application/vnd.openxmlformats-officedocument.presentationml.notesSlide+xml"/>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notesSlides/notesSlide13.xml" ContentType="application/vnd.openxmlformats-officedocument.presentationml.notesSlide+xml"/>
  <Override PartName="/ppt/media/image30.jpg" ContentType="image/jpg"/>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4" r:id="rId5"/>
    <p:sldMasterId id="2147483726" r:id="rId6"/>
    <p:sldMasterId id="2147483768" r:id="rId7"/>
    <p:sldMasterId id="2147483779" r:id="rId8"/>
    <p:sldMasterId id="2147483790" r:id="rId9"/>
    <p:sldMasterId id="2147483801" r:id="rId10"/>
    <p:sldMasterId id="2147483812" r:id="rId11"/>
    <p:sldMasterId id="2147483823" r:id="rId12"/>
    <p:sldMasterId id="2147483834" r:id="rId13"/>
    <p:sldMasterId id="2147483876" r:id="rId14"/>
  </p:sldMasterIdLst>
  <p:notesMasterIdLst>
    <p:notesMasterId r:id="rId42"/>
  </p:notesMasterIdLst>
  <p:sldIdLst>
    <p:sldId id="256" r:id="rId15"/>
    <p:sldId id="25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1027"/>
    <a:srgbClr val="B4C6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p:restoredTop sz="94614"/>
  </p:normalViewPr>
  <p:slideViewPr>
    <p:cSldViewPr snapToGrid="0" snapToObjects="1">
      <p:cViewPr varScale="1">
        <p:scale>
          <a:sx n="146" d="100"/>
          <a:sy n="146" d="100"/>
        </p:scale>
        <p:origin x="620" y="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a:noFill/>
              </a:ln>
            </c:spPr>
            <c:extLst>
              <c:ext xmlns:c16="http://schemas.microsoft.com/office/drawing/2014/chart" uri="{C3380CC4-5D6E-409C-BE32-E72D297353CC}">
                <c16:uniqueId val="{00000001-F5C4-497C-BF51-9B08F2286959}"/>
              </c:ext>
            </c:extLst>
          </c:dPt>
          <c:dPt>
            <c:idx val="1"/>
            <c:bubble3D val="0"/>
            <c:spPr>
              <a:solidFill>
                <a:schemeClr val="accent5"/>
              </a:solidFill>
              <a:ln>
                <a:noFill/>
              </a:ln>
            </c:spPr>
            <c:extLst>
              <c:ext xmlns:c16="http://schemas.microsoft.com/office/drawing/2014/chart" uri="{C3380CC4-5D6E-409C-BE32-E72D297353CC}">
                <c16:uniqueId val="{00000003-F5C4-497C-BF51-9B08F2286959}"/>
              </c:ext>
            </c:extLst>
          </c:dPt>
          <c:dPt>
            <c:idx val="2"/>
            <c:bubble3D val="0"/>
            <c:spPr>
              <a:solidFill>
                <a:schemeClr val="accent6"/>
              </a:solidFill>
              <a:ln>
                <a:noFill/>
              </a:ln>
            </c:spPr>
            <c:extLst>
              <c:ext xmlns:c16="http://schemas.microsoft.com/office/drawing/2014/chart" uri="{C3380CC4-5D6E-409C-BE32-E72D297353CC}">
                <c16:uniqueId val="{00000005-F5C4-497C-BF51-9B08F2286959}"/>
              </c:ext>
            </c:extLst>
          </c:dPt>
          <c:dPt>
            <c:idx val="3"/>
            <c:bubble3D val="0"/>
            <c:spPr>
              <a:solidFill>
                <a:schemeClr val="bg1">
                  <a:lumMod val="75000"/>
                </a:schemeClr>
              </a:solidFill>
              <a:ln>
                <a:noFill/>
              </a:ln>
            </c:spPr>
            <c:extLst>
              <c:ext xmlns:c16="http://schemas.microsoft.com/office/drawing/2014/chart" uri="{C3380CC4-5D6E-409C-BE32-E72D297353CC}">
                <c16:uniqueId val="{00000007-F5C4-497C-BF51-9B08F2286959}"/>
              </c:ext>
            </c:extLst>
          </c:dPt>
          <c:cat>
            <c:strRef>
              <c:f>Sheet1!$A$2:$A$4</c:f>
              <c:strCache>
                <c:ptCount val="3"/>
                <c:pt idx="0">
                  <c:v>1st Qtr</c:v>
                </c:pt>
                <c:pt idx="1">
                  <c:v>2nd Qtr</c:v>
                </c:pt>
                <c:pt idx="2">
                  <c:v>3rd Qtr</c:v>
                </c:pt>
              </c:strCache>
            </c:strRef>
          </c:cat>
          <c:val>
            <c:numRef>
              <c:f>Sheet1!$B$2:$B$4</c:f>
              <c:numCache>
                <c:formatCode>0%</c:formatCode>
                <c:ptCount val="3"/>
                <c:pt idx="0">
                  <c:v>0.3</c:v>
                </c:pt>
                <c:pt idx="1">
                  <c:v>0.3</c:v>
                </c:pt>
                <c:pt idx="2">
                  <c:v>0.3</c:v>
                </c:pt>
              </c:numCache>
            </c:numRef>
          </c:val>
          <c:extLst>
            <c:ext xmlns:c16="http://schemas.microsoft.com/office/drawing/2014/chart" uri="{C3380CC4-5D6E-409C-BE32-E72D297353CC}">
              <c16:uniqueId val="{00000008-F5C4-497C-BF51-9B08F2286959}"/>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33110-F2A3-42DF-AEFA-3D2C27441CC0}" type="datetimeFigureOut">
              <a:rPr lang="en-GB" smtClean="0"/>
              <a:t>13/04/2018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A3594-A57D-4790-8D3B-C8E60616F481}" type="slidenum">
              <a:rPr lang="en-GB" smtClean="0"/>
              <a:t>‹#›</a:t>
            </a:fld>
            <a:endParaRPr lang="en-GB"/>
          </a:p>
        </p:txBody>
      </p:sp>
    </p:spTree>
    <p:extLst>
      <p:ext uri="{BB962C8B-B14F-4D97-AF65-F5344CB8AC3E}">
        <p14:creationId xmlns:p14="http://schemas.microsoft.com/office/powerpoint/2010/main" val="3977513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TitlePage</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461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19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5609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87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769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GB"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890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196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9494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150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GB"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738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49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50245" y="9430829"/>
            <a:ext cx="2945955" cy="49739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EB637-BC42-497E-9119-65CA0380A6E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481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GB" dirty="0"/>
          </a:p>
        </p:txBody>
      </p:sp>
      <p:sp>
        <p:nvSpPr>
          <p:cNvPr id="845827"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9B68C-5915-4D23-A2C6-5B96549FD7A0}"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6544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2921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7754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3335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992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507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126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51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040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542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770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3084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290A8-D798-484C-BB97-78C68781D96F}"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9528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3122DAE5-3063-D54B-BF76-981DAD86CE35}"/>
              </a:ext>
            </a:extLst>
          </p:cNvPr>
          <p:cNvSpPr/>
          <p:nvPr userDrawn="1"/>
        </p:nvSpPr>
        <p:spPr>
          <a:xfrm>
            <a:off x="0" y="4804012"/>
            <a:ext cx="9144000" cy="339488"/>
          </a:xfrm>
          <a:prstGeom prst="rect">
            <a:avLst/>
          </a:prstGeom>
          <a:solidFill>
            <a:srgbClr val="B4C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4C58B51-AACD-E54D-98DC-611CFAECC8AB}"/>
              </a:ext>
            </a:extLst>
          </p:cNvPr>
          <p:cNvSpPr txBox="1"/>
          <p:nvPr userDrawn="1"/>
        </p:nvSpPr>
        <p:spPr>
          <a:xfrm>
            <a:off x="263769" y="4826978"/>
            <a:ext cx="7135310" cy="20774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i="0" kern="1200" dirty="0">
                <a:solidFill>
                  <a:srgbClr val="791027"/>
                </a:solidFill>
                <a:effectLst/>
                <a:latin typeface="FoundrySterling-Bold" panose="02000300000000000000" pitchFamily="2" charset="0"/>
                <a:ea typeface="+mn-ea"/>
                <a:cs typeface="+mn-cs"/>
              </a:rPr>
              <a:t>LEADERSHIP &amp; CHALLENGE </a:t>
            </a:r>
            <a:r>
              <a:rPr lang="en-GB" sz="1350" b="1" kern="1200" dirty="0">
                <a:solidFill>
                  <a:schemeClr val="bg2">
                    <a:lumMod val="25000"/>
                  </a:schemeClr>
                </a:solidFill>
                <a:effectLst/>
                <a:latin typeface="+mn-lt"/>
                <a:ea typeface="+mn-ea"/>
                <a:cs typeface="+mn-cs"/>
              </a:rPr>
              <a:t>Doing Things Differently </a:t>
            </a:r>
            <a:r>
              <a:rPr lang="en-GB" sz="1350" kern="1200" dirty="0">
                <a:solidFill>
                  <a:schemeClr val="tx1"/>
                </a:solidFill>
                <a:effectLst/>
                <a:latin typeface="+mn-lt"/>
                <a:ea typeface="+mn-ea"/>
                <a:cs typeface="+mn-cs"/>
              </a:rPr>
              <a:t>| Annual Conference</a:t>
            </a:r>
          </a:p>
        </p:txBody>
      </p:sp>
      <p:pic>
        <p:nvPicPr>
          <p:cNvPr id="9" name="Picture 8">
            <a:extLst>
              <a:ext uri="{FF2B5EF4-FFF2-40B4-BE49-F238E27FC236}">
                <a16:creationId xmlns:a16="http://schemas.microsoft.com/office/drawing/2014/main" id="{6CB5C118-14B3-704B-9909-8A9B6FDA74AF}"/>
              </a:ext>
            </a:extLst>
          </p:cNvPr>
          <p:cNvPicPr>
            <a:picLocks noChangeAspect="1"/>
          </p:cNvPicPr>
          <p:nvPr userDrawn="1"/>
        </p:nvPicPr>
        <p:blipFill>
          <a:blip r:embed="rId2"/>
          <a:stretch>
            <a:fillRect/>
          </a:stretch>
        </p:blipFill>
        <p:spPr>
          <a:xfrm>
            <a:off x="8250606" y="4800603"/>
            <a:ext cx="712704" cy="266699"/>
          </a:xfrm>
          <a:prstGeom prst="rect">
            <a:avLst/>
          </a:prstGeom>
        </p:spPr>
      </p:pic>
      <p:pic>
        <p:nvPicPr>
          <p:cNvPr id="10" name="Picture 9">
            <a:extLst>
              <a:ext uri="{FF2B5EF4-FFF2-40B4-BE49-F238E27FC236}">
                <a16:creationId xmlns:a16="http://schemas.microsoft.com/office/drawing/2014/main" id="{13A40A4A-78AE-A547-8526-25FFDEA5C69A}"/>
              </a:ext>
            </a:extLst>
          </p:cNvPr>
          <p:cNvPicPr>
            <a:picLocks noChangeAspect="1"/>
          </p:cNvPicPr>
          <p:nvPr userDrawn="1"/>
        </p:nvPicPr>
        <p:blipFill>
          <a:blip r:embed="rId3"/>
          <a:stretch>
            <a:fillRect/>
          </a:stretch>
        </p:blipFill>
        <p:spPr>
          <a:xfrm>
            <a:off x="7562185" y="4768844"/>
            <a:ext cx="525315" cy="297961"/>
          </a:xfrm>
          <a:prstGeom prst="rect">
            <a:avLst/>
          </a:prstGeom>
        </p:spPr>
      </p:pic>
    </p:spTree>
    <p:extLst>
      <p:ext uri="{BB962C8B-B14F-4D97-AF65-F5344CB8AC3E}">
        <p14:creationId xmlns:p14="http://schemas.microsoft.com/office/powerpoint/2010/main" val="382041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3748942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1752125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13943232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2"/>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8"/>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5"/>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8"/>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4261015"/>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1947869"/>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5"/>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35256439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2"/>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8"/>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780391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125" b="1" spc="-26">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985" spc="8">
                <a:solidFill>
                  <a:srgbClr val="FFFFFF"/>
                </a:solidFill>
                <a:latin typeface="Verdana" panose="02020603050405020304" pitchFamily="2"/>
              </a:rPr>
              <a:t>January 2018 </a:t>
            </a:r>
          </a:p>
        </p:txBody>
      </p:sp>
    </p:spTree>
    <p:extLst>
      <p:ext uri="{BB962C8B-B14F-4D97-AF65-F5344CB8AC3E}">
        <p14:creationId xmlns:p14="http://schemas.microsoft.com/office/powerpoint/2010/main" val="4287797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3"/>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9"/>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9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28065401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3701730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11540028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19533787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180958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35108988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215163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1688" spc="-11">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844" b="1" spc="-3">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013" b="1" spc="0">
                <a:solidFill>
                  <a:srgbClr val="FFFFFF"/>
                </a:solidFill>
                <a:latin typeface="Arial" panose="02020603050405020304" pitchFamily="2"/>
              </a:rPr>
              <a:t>The pace of change is </a:t>
            </a:r>
            <a:br/>
            <a:r>
              <a:rPr lang="en-US" sz="985" b="1" spc="0">
                <a:solidFill>
                  <a:srgbClr val="FFFFFF"/>
                </a:solidFill>
                <a:latin typeface="Arial" panose="02020603050405020304" pitchFamily="2"/>
              </a:rPr>
              <a:t>frightening...but by future proofing </a:t>
            </a:r>
            <a:br/>
            <a:r>
              <a:rPr lang="en-US" sz="1013" b="1" spc="0">
                <a:solidFill>
                  <a:srgbClr val="FFFFFF"/>
                </a:solidFill>
                <a:latin typeface="Arial" panose="02020603050405020304" pitchFamily="2"/>
              </a:rPr>
              <a:t>can</a:t>
            </a:r>
            <a:r>
              <a:rPr lang="en-US" sz="1013"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39587402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8759247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7913281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125" b="1" spc="-26">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985" spc="8">
                <a:solidFill>
                  <a:srgbClr val="FFFFFF"/>
                </a:solidFill>
                <a:latin typeface="Verdana" panose="02020603050405020304" pitchFamily="2"/>
              </a:rPr>
              <a:t>January 2018 </a:t>
            </a:r>
          </a:p>
        </p:txBody>
      </p:sp>
    </p:spTree>
    <p:extLst>
      <p:ext uri="{BB962C8B-B14F-4D97-AF65-F5344CB8AC3E}">
        <p14:creationId xmlns:p14="http://schemas.microsoft.com/office/powerpoint/2010/main" val="3253245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3"/>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9"/>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9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20965314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4363542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18300126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24213467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2687494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20" name="Background Picture 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2200" cy="5143500"/>
          </a:xfrm>
          <a:prstGeom prst="rect">
            <a:avLst/>
          </a:prstGeom>
        </p:spPr>
      </p:pic>
      <p:sp>
        <p:nvSpPr>
          <p:cNvPr id="33" name="Picture Placeholder 8"/>
          <p:cNvSpPr>
            <a:spLocks noGrp="1"/>
          </p:cNvSpPr>
          <p:nvPr>
            <p:ph type="pic" sz="quarter" idx="11"/>
          </p:nvPr>
        </p:nvSpPr>
        <p:spPr>
          <a:xfrm>
            <a:off x="2545287" y="545696"/>
            <a:ext cx="4050000" cy="4050000"/>
          </a:xfrm>
          <a:prstGeom prst="rect">
            <a:avLst/>
          </a:prstGeom>
        </p:spPr>
        <p:txBody>
          <a:bodyPr/>
          <a:lstStyle>
            <a:lvl1pPr>
              <a:defRPr>
                <a:solidFill>
                  <a:schemeClr val="tx1"/>
                </a:solidFill>
              </a:defRPr>
            </a:lvl1pPr>
          </a:lstStyle>
          <a:p>
            <a:r>
              <a:rPr lang="en-GB" noProof="0" dirty="0"/>
              <a:t>Drag picture to placeholder or click icon to add</a:t>
            </a:r>
            <a:endParaRPr lang="en-GB"/>
          </a:p>
        </p:txBody>
      </p:sp>
      <p:sp>
        <p:nvSpPr>
          <p:cNvPr id="2" name="LAN_pePresentationTitle" descr="{&quot;templafy&quot;:{&quot;id&quot;:&quot;e77b58d5-8b10-4c46-8182-6f1294335f0c&quot;}}"/>
          <p:cNvSpPr>
            <a:spLocks noGrp="1"/>
          </p:cNvSpPr>
          <p:nvPr>
            <p:ph type="ctrTitle" hasCustomPrompt="1"/>
          </p:nvPr>
        </p:nvSpPr>
        <p:spPr bwMode="gray">
          <a:xfrm>
            <a:off x="356400" y="4110434"/>
            <a:ext cx="4215600" cy="243000"/>
          </a:xfrm>
        </p:spPr>
        <p:txBody>
          <a:bodyPr anchor="b" anchorCtr="0">
            <a:noAutofit/>
          </a:bodyPr>
          <a:lstStyle>
            <a:lvl1pPr algn="l">
              <a:lnSpc>
                <a:spcPct val="100000"/>
              </a:lnSpc>
              <a:defRPr sz="1350" b="1">
                <a:solidFill>
                  <a:schemeClr val="tx1"/>
                </a:solidFill>
                <a:latin typeface="+mj-lt"/>
                <a:ea typeface="Open Sans" panose="020B0606030504020204" pitchFamily="34" charset="0"/>
                <a:cs typeface="Open Sans" panose="020B0606030504020204" pitchFamily="34" charset="0"/>
              </a:defRPr>
            </a:lvl1pPr>
          </a:lstStyle>
          <a:p>
            <a:r>
              <a:rPr lang="en-GB" noProof="0" dirty="0"/>
              <a:t>Presentation title runs here</a:t>
            </a:r>
          </a:p>
        </p:txBody>
      </p:sp>
      <p:sp>
        <p:nvSpPr>
          <p:cNvPr id="3" name="LAN_pePresentationSubtitle" descr="{&quot;templafy&quot;:{&quot;id&quot;:&quot;1daea714-9f7d-456d-8a4e-5c934662b519&quot;}}"/>
          <p:cNvSpPr>
            <a:spLocks noGrp="1"/>
          </p:cNvSpPr>
          <p:nvPr>
            <p:ph type="subTitle" idx="1" hasCustomPrompt="1"/>
          </p:nvPr>
        </p:nvSpPr>
        <p:spPr bwMode="gray">
          <a:xfrm>
            <a:off x="356400" y="4383885"/>
            <a:ext cx="4215600"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pPr lvl="0"/>
            <a:r>
              <a:rPr lang="en-GB" dirty="0"/>
              <a:t>Subtitle here two lines max</a:t>
            </a:r>
          </a:p>
        </p:txBody>
      </p:sp>
      <p:pic>
        <p:nvPicPr>
          <p:cNvPr id="2006612730" name="Logo_White" descr="{&quot;templafy&quot;:{&quot;id&quot;:&quot;d10323df-af76-495c-b124-2fd737e0b108&quot;}}"/>
          <p:cNvPicPr>
            <a:picLocks noChangeAspect="1"/>
          </p:cNvPicPr>
          <p:nvPr/>
        </p:nvPicPr>
        <p:blipFill>
          <a:blip r:embed="rId3">
            <a:extLst/>
          </a:blip>
          <a:stretch>
            <a:fillRect/>
          </a:stretch>
        </p:blipFill>
        <p:spPr>
          <a:xfrm>
            <a:off x="355769" y="347218"/>
            <a:ext cx="1712424" cy="750600"/>
          </a:xfrm>
          <a:prstGeom prst="rect">
            <a:avLst/>
          </a:prstGeom>
        </p:spPr>
      </p:pic>
      <p:sp>
        <p:nvSpPr>
          <p:cNvPr id="4" name="Footer Placeholder 3" hidden="1"/>
          <p:cNvSpPr>
            <a:spLocks noGrp="1"/>
          </p:cNvSpPr>
          <p:nvPr>
            <p:ph type="ftr" sz="quarter" idx="12"/>
          </p:nvPr>
        </p:nvSpPr>
        <p:spPr/>
        <p:txBody>
          <a:bodyPr/>
          <a:lstStyle>
            <a:lvl1pPr>
              <a:defRPr>
                <a:solidFill>
                  <a:schemeClr val="bg1"/>
                </a:solidFill>
              </a:defRPr>
            </a:lvl1pPr>
          </a:lstStyle>
          <a:p>
            <a:endParaRPr lang="en-GB" dirty="0"/>
          </a:p>
        </p:txBody>
      </p:sp>
      <p:sp>
        <p:nvSpPr>
          <p:cNvPr id="13" name="LAN_peDocumentDate" descr="{&quot;templafy&quot;:{&quot;id&quot;:&quot;62a11559-4f6b-4981-a0ff-cf1d685489db&quot;}}"/>
          <p:cNvSpPr>
            <a:spLocks noGrp="1"/>
          </p:cNvSpPr>
          <p:nvPr>
            <p:ph type="body" sz="quarter" idx="14" hasCustomPrompt="1"/>
          </p:nvPr>
        </p:nvSpPr>
        <p:spPr>
          <a:xfrm>
            <a:off x="352425" y="4782026"/>
            <a:ext cx="6242862" cy="208360"/>
          </a:xfrm>
        </p:spPr>
        <p:txBody>
          <a:bodyPr lIns="10800"/>
          <a:lstStyle>
            <a:lvl1pPr>
              <a:lnSpc>
                <a:spcPct val="106000"/>
              </a:lnSpc>
              <a:spcAft>
                <a:spcPts val="0"/>
              </a:spcAft>
              <a:defRPr sz="750"/>
            </a:lvl1pPr>
          </a:lstStyle>
          <a:p>
            <a:pPr lvl="0"/>
            <a:r>
              <a:rPr lang="en-GB"/>
              <a:t>Name | Date</a:t>
            </a:r>
          </a:p>
        </p:txBody>
      </p:sp>
    </p:spTree>
    <p:extLst>
      <p:ext uri="{BB962C8B-B14F-4D97-AF65-F5344CB8AC3E}">
        <p14:creationId xmlns:p14="http://schemas.microsoft.com/office/powerpoint/2010/main" val="229502063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5328025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1688" spc="-11">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844" b="1" spc="-3">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013" b="1" spc="0">
                <a:solidFill>
                  <a:srgbClr val="FFFFFF"/>
                </a:solidFill>
                <a:latin typeface="Arial" panose="02020603050405020304" pitchFamily="2"/>
              </a:rPr>
              <a:t>The pace of change is </a:t>
            </a:r>
            <a:br/>
            <a:r>
              <a:rPr lang="en-US" sz="985" b="1" spc="0">
                <a:solidFill>
                  <a:srgbClr val="FFFFFF"/>
                </a:solidFill>
                <a:latin typeface="Arial" panose="02020603050405020304" pitchFamily="2"/>
              </a:rPr>
              <a:t>frightening...but by future proofing </a:t>
            </a:r>
            <a:br/>
            <a:r>
              <a:rPr lang="en-US" sz="1013" b="1" spc="0">
                <a:solidFill>
                  <a:srgbClr val="FFFFFF"/>
                </a:solidFill>
                <a:latin typeface="Arial" panose="02020603050405020304" pitchFamily="2"/>
              </a:rPr>
              <a:t>can</a:t>
            </a:r>
            <a:r>
              <a:rPr lang="en-US" sz="1013"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21133415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1623421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4188202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125" b="1" spc="-26">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985" spc="8">
                <a:solidFill>
                  <a:srgbClr val="FFFFFF"/>
                </a:solidFill>
                <a:latin typeface="Verdana" panose="02020603050405020304" pitchFamily="2"/>
              </a:rPr>
              <a:t>January 2018 </a:t>
            </a:r>
          </a:p>
        </p:txBody>
      </p:sp>
    </p:spTree>
    <p:extLst>
      <p:ext uri="{BB962C8B-B14F-4D97-AF65-F5344CB8AC3E}">
        <p14:creationId xmlns:p14="http://schemas.microsoft.com/office/powerpoint/2010/main" val="15480561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3"/>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9"/>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9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26469006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7733306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30440222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16791750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591554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0" name="Picture Placeholder 8"/>
          <p:cNvSpPr>
            <a:spLocks noGrp="1"/>
          </p:cNvSpPr>
          <p:nvPr>
            <p:ph type="pic" sz="quarter" idx="11"/>
          </p:nvPr>
        </p:nvSpPr>
        <p:spPr>
          <a:xfrm>
            <a:off x="2545287" y="545696"/>
            <a:ext cx="4050000" cy="4050000"/>
          </a:xfrm>
          <a:prstGeom prst="rect">
            <a:avLst/>
          </a:prstGeom>
        </p:spPr>
        <p:txBody>
          <a:bodyPr/>
          <a:lstStyle/>
          <a:p>
            <a:r>
              <a:rPr lang="en-GB" noProof="0"/>
              <a:t>Click icon to add picture</a:t>
            </a:r>
            <a:endParaRPr lang="en-GB" noProof="0" dirty="0"/>
          </a:p>
        </p:txBody>
      </p:sp>
      <p:sp>
        <p:nvSpPr>
          <p:cNvPr id="2" name="LAN_pePresentationTitle" descr="{&quot;templafy&quot;:{&quot;id&quot;:&quot;ab490ce5-2298-402f-a6d6-4eea64c40243&quot;}}"/>
          <p:cNvSpPr>
            <a:spLocks noGrp="1"/>
          </p:cNvSpPr>
          <p:nvPr>
            <p:ph type="ctrTitle" hasCustomPrompt="1"/>
          </p:nvPr>
        </p:nvSpPr>
        <p:spPr bwMode="gray">
          <a:xfrm>
            <a:off x="356494" y="4109400"/>
            <a:ext cx="4215506" cy="243000"/>
          </a:xfrm>
        </p:spPr>
        <p:txBody>
          <a:bodyPr anchor="b" anchorCtr="0">
            <a:noAutofit/>
          </a:bodyPr>
          <a:lstStyle>
            <a:lvl1pPr algn="l">
              <a:lnSpc>
                <a:spcPct val="100000"/>
              </a:lnSpc>
              <a:defRPr sz="1350" b="1">
                <a:solidFill>
                  <a:schemeClr val="tx1"/>
                </a:solidFill>
                <a:latin typeface="+mj-lt"/>
                <a:ea typeface="Open Sans" panose="020B0606030504020204" pitchFamily="34" charset="0"/>
                <a:cs typeface="Open Sans" panose="020B0606030504020204" pitchFamily="34" charset="0"/>
              </a:defRPr>
            </a:lvl1pPr>
          </a:lstStyle>
          <a:p>
            <a:r>
              <a:rPr lang="en-GB" noProof="0" dirty="0"/>
              <a:t>Presentation title runs here</a:t>
            </a:r>
          </a:p>
        </p:txBody>
      </p:sp>
      <p:sp>
        <p:nvSpPr>
          <p:cNvPr id="3" name="LAN_pePresentationSubtitle" descr="{&quot;templafy&quot;:{&quot;id&quot;:&quot;4d6993b2-9873-4d59-ad1f-b12bf91a22c3&quot;}}"/>
          <p:cNvSpPr>
            <a:spLocks noGrp="1"/>
          </p:cNvSpPr>
          <p:nvPr>
            <p:ph type="subTitle" idx="1" hasCustomPrompt="1"/>
          </p:nvPr>
        </p:nvSpPr>
        <p:spPr bwMode="gray">
          <a:xfrm>
            <a:off x="356495" y="4383885"/>
            <a:ext cx="4215505"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pPr lvl="0"/>
            <a:r>
              <a:rPr lang="en-GB"/>
              <a:t>Subtitle here two lines max</a:t>
            </a:r>
          </a:p>
        </p:txBody>
      </p:sp>
      <p:pic>
        <p:nvPicPr>
          <p:cNvPr id="600159230" name="Logo" descr="{&quot;templafy&quot;:{&quot;id&quot;:&quot;a1b32c89-a4f6-4327-8536-ec90b446471b&quot;}}"/>
          <p:cNvPicPr>
            <a:picLocks noChangeAspect="1"/>
          </p:cNvPicPr>
          <p:nvPr/>
        </p:nvPicPr>
        <p:blipFill>
          <a:blip r:embed="rId2">
            <a:extLst/>
          </a:blip>
          <a:stretch>
            <a:fillRect/>
          </a:stretch>
        </p:blipFill>
        <p:spPr>
          <a:xfrm>
            <a:off x="355769" y="347218"/>
            <a:ext cx="1712424" cy="750600"/>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endParaRPr lang="en-GB" dirty="0"/>
          </a:p>
        </p:txBody>
      </p:sp>
      <p:sp>
        <p:nvSpPr>
          <p:cNvPr id="8" name="LAN_peDocumentDate" descr="{&quot;templafy&quot;:{&quot;id&quot;:&quot;802f7f36-7f98-4934-a01a-7fbf066120fa&quot;}}"/>
          <p:cNvSpPr>
            <a:spLocks noGrp="1"/>
          </p:cNvSpPr>
          <p:nvPr>
            <p:ph type="body" sz="quarter" idx="14" hasCustomPrompt="1"/>
          </p:nvPr>
        </p:nvSpPr>
        <p:spPr>
          <a:xfrm>
            <a:off x="352425" y="4782026"/>
            <a:ext cx="6242862" cy="208360"/>
          </a:xfrm>
        </p:spPr>
        <p:txBody>
          <a:bodyPr lIns="10800"/>
          <a:lstStyle>
            <a:lvl1pPr>
              <a:lnSpc>
                <a:spcPct val="106000"/>
              </a:lnSpc>
              <a:spcAft>
                <a:spcPts val="0"/>
              </a:spcAft>
              <a:defRPr sz="750"/>
            </a:lvl1pPr>
          </a:lstStyle>
          <a:p>
            <a:pPr lvl="0"/>
            <a:r>
              <a:rPr lang="en-GB"/>
              <a:t>Name | Date</a:t>
            </a:r>
          </a:p>
        </p:txBody>
      </p:sp>
    </p:spTree>
    <p:extLst>
      <p:ext uri="{BB962C8B-B14F-4D97-AF65-F5344CB8AC3E}">
        <p14:creationId xmlns:p14="http://schemas.microsoft.com/office/powerpoint/2010/main" val="2535910892"/>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11547547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1688" spc="-11">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844" b="1" spc="-3">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013" b="1" spc="0">
                <a:solidFill>
                  <a:srgbClr val="FFFFFF"/>
                </a:solidFill>
                <a:latin typeface="Arial" panose="02020603050405020304" pitchFamily="2"/>
              </a:rPr>
              <a:t>The pace of change is </a:t>
            </a:r>
            <a:br/>
            <a:r>
              <a:rPr lang="en-US" sz="985" b="1" spc="0">
                <a:solidFill>
                  <a:srgbClr val="FFFFFF"/>
                </a:solidFill>
                <a:latin typeface="Arial" panose="02020603050405020304" pitchFamily="2"/>
              </a:rPr>
              <a:t>frightening...but by future proofing </a:t>
            </a:r>
            <a:br/>
            <a:r>
              <a:rPr lang="en-US" sz="1013" b="1" spc="0">
                <a:solidFill>
                  <a:srgbClr val="FFFFFF"/>
                </a:solidFill>
                <a:latin typeface="Arial" panose="02020603050405020304" pitchFamily="2"/>
              </a:rPr>
              <a:t>can</a:t>
            </a:r>
            <a:r>
              <a:rPr lang="en-US" sz="1013"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10997928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34807866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34987358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125" b="1" spc="-26">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985" spc="8">
                <a:solidFill>
                  <a:srgbClr val="FFFFFF"/>
                </a:solidFill>
                <a:latin typeface="Verdana" panose="02020603050405020304" pitchFamily="2"/>
              </a:rPr>
              <a:t>January 2018 </a:t>
            </a:r>
          </a:p>
        </p:txBody>
      </p:sp>
    </p:spTree>
    <p:extLst>
      <p:ext uri="{BB962C8B-B14F-4D97-AF65-F5344CB8AC3E}">
        <p14:creationId xmlns:p14="http://schemas.microsoft.com/office/powerpoint/2010/main" val="1488984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3"/>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9"/>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9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1231500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138869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42811435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1123373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36983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Ref idx="1001">
        <a:schemeClr val="bg1"/>
      </p:bgRef>
    </p:bg>
    <p:spTree>
      <p:nvGrpSpPr>
        <p:cNvPr id="1" name=""/>
        <p:cNvGrpSpPr/>
        <p:nvPr/>
      </p:nvGrpSpPr>
      <p:grpSpPr>
        <a:xfrm>
          <a:off x="0" y="0"/>
          <a:ext cx="0" cy="0"/>
          <a:chOff x="0" y="0"/>
          <a:chExt cx="0" cy="0"/>
        </a:xfrm>
      </p:grpSpPr>
      <p:pic>
        <p:nvPicPr>
          <p:cNvPr id="16" name="Background Picture 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2200" cy="5143500"/>
          </a:xfrm>
          <a:prstGeom prst="rect">
            <a:avLst/>
          </a:prstGeom>
        </p:spPr>
      </p:pic>
      <p:sp>
        <p:nvSpPr>
          <p:cNvPr id="2" name="LAN_pePresentationTitle" descr="{&quot;templafy&quot;:{&quot;id&quot;:&quot;0d182c8b-b980-4782-b979-ce1a6819b5d8&quot;}}"/>
          <p:cNvSpPr>
            <a:spLocks noGrp="1"/>
          </p:cNvSpPr>
          <p:nvPr>
            <p:ph type="ctrTitle" hasCustomPrompt="1"/>
          </p:nvPr>
        </p:nvSpPr>
        <p:spPr bwMode="gray">
          <a:xfrm>
            <a:off x="3157612" y="1147838"/>
            <a:ext cx="2835000" cy="2835000"/>
          </a:xfrm>
          <a:prstGeom prst="ellipse">
            <a:avLst/>
          </a:prstGeom>
          <a:ln w="25400">
            <a:solidFill>
              <a:schemeClr val="accent1"/>
            </a:solidFill>
          </a:ln>
        </p:spPr>
        <p:txBody>
          <a:bodyPr lIns="36000" tIns="36000" rIns="36000" bIns="36000" anchor="ctr" anchorCtr="0">
            <a:normAutofit/>
          </a:bodyPr>
          <a:lstStyle>
            <a:lvl1pPr algn="ctr">
              <a:lnSpc>
                <a:spcPts val="2850"/>
              </a:lnSpc>
              <a:defRPr sz="2400" b="0">
                <a:solidFill>
                  <a:schemeClr val="tx1"/>
                </a:solidFill>
                <a:latin typeface="+mj-lt"/>
                <a:ea typeface="Open Sans" panose="020B0606030504020204" pitchFamily="34" charset="0"/>
                <a:cs typeface="Open Sans" panose="020B0606030504020204" pitchFamily="34" charset="0"/>
              </a:defRPr>
            </a:lvl1pPr>
          </a:lstStyle>
          <a:p>
            <a:r>
              <a:rPr lang="en-GB" noProof="0" dirty="0"/>
              <a:t>Presentation title runs here</a:t>
            </a:r>
          </a:p>
        </p:txBody>
      </p:sp>
      <p:sp>
        <p:nvSpPr>
          <p:cNvPr id="3" name="LAN_pePresentationSubtitle" descr="{&quot;templafy&quot;:{&quot;id&quot;:&quot;3b0db5dc-0797-418f-adbd-74ef3ad8be31&quot;}}"/>
          <p:cNvSpPr>
            <a:spLocks noGrp="1"/>
          </p:cNvSpPr>
          <p:nvPr>
            <p:ph type="subTitle" idx="1" hasCustomPrompt="1"/>
          </p:nvPr>
        </p:nvSpPr>
        <p:spPr bwMode="gray">
          <a:xfrm>
            <a:off x="356400" y="4383885"/>
            <a:ext cx="4215600"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pPr lvl="0"/>
            <a:r>
              <a:rPr lang="en-GB"/>
              <a:t>Subtitle here two lines max</a:t>
            </a:r>
          </a:p>
        </p:txBody>
      </p:sp>
      <p:pic>
        <p:nvPicPr>
          <p:cNvPr id="1568339113" name="Logo_White" descr="{&quot;templafy&quot;:{&quot;id&quot;:&quot;5cada24f-4245-4531-8c2d-fbc0581f0c7d&quot;}}"/>
          <p:cNvPicPr>
            <a:picLocks noChangeAspect="1"/>
          </p:cNvPicPr>
          <p:nvPr/>
        </p:nvPicPr>
        <p:blipFill>
          <a:blip r:embed="rId3">
            <a:extLst/>
          </a:blip>
          <a:stretch>
            <a:fillRect/>
          </a:stretch>
        </p:blipFill>
        <p:spPr>
          <a:xfrm>
            <a:off x="355769" y="347218"/>
            <a:ext cx="1712424" cy="750600"/>
          </a:xfrm>
          <a:prstGeom prst="rect">
            <a:avLst/>
          </a:prstGeom>
        </p:spPr>
      </p:pic>
      <p:sp>
        <p:nvSpPr>
          <p:cNvPr id="4" name="Footer Placeholder 3"/>
          <p:cNvSpPr>
            <a:spLocks noGrp="1"/>
          </p:cNvSpPr>
          <p:nvPr>
            <p:ph type="ftr" sz="quarter" idx="11"/>
          </p:nvPr>
        </p:nvSpPr>
        <p:spPr/>
        <p:txBody>
          <a:bodyPr/>
          <a:lstStyle>
            <a:lvl1pPr>
              <a:defRPr>
                <a:solidFill>
                  <a:schemeClr val="bg1"/>
                </a:solidFill>
              </a:defRPr>
            </a:lvl1pPr>
          </a:lstStyle>
          <a:p>
            <a:endParaRPr lang="en-GB" dirty="0"/>
          </a:p>
        </p:txBody>
      </p:sp>
      <p:sp>
        <p:nvSpPr>
          <p:cNvPr id="8" name="LAN_peDocumentDate" descr="{&quot;templafy&quot;:{&quot;id&quot;:&quot;10f20445-bebf-47dd-a0ec-d9cb39637fc4&quot;}}"/>
          <p:cNvSpPr>
            <a:spLocks noGrp="1"/>
          </p:cNvSpPr>
          <p:nvPr>
            <p:ph type="body" sz="quarter" idx="14" hasCustomPrompt="1"/>
          </p:nvPr>
        </p:nvSpPr>
        <p:spPr>
          <a:xfrm>
            <a:off x="352425" y="4782026"/>
            <a:ext cx="6242862" cy="208360"/>
          </a:xfrm>
        </p:spPr>
        <p:txBody>
          <a:bodyPr lIns="10800"/>
          <a:lstStyle>
            <a:lvl1pPr>
              <a:lnSpc>
                <a:spcPct val="106000"/>
              </a:lnSpc>
              <a:spcAft>
                <a:spcPts val="0"/>
              </a:spcAft>
              <a:defRPr sz="750"/>
            </a:lvl1pPr>
          </a:lstStyle>
          <a:p>
            <a:pPr lvl="0"/>
            <a:r>
              <a:rPr lang="en-GB"/>
              <a:t>Name | Date</a:t>
            </a:r>
          </a:p>
        </p:txBody>
      </p:sp>
    </p:spTree>
    <p:extLst>
      <p:ext uri="{BB962C8B-B14F-4D97-AF65-F5344CB8AC3E}">
        <p14:creationId xmlns:p14="http://schemas.microsoft.com/office/powerpoint/2010/main" val="92070142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35121542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1688" spc="-11">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844" b="1" spc="-3">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013" b="1" spc="0">
                <a:solidFill>
                  <a:srgbClr val="FFFFFF"/>
                </a:solidFill>
                <a:latin typeface="Arial" panose="02020603050405020304" pitchFamily="2"/>
              </a:rPr>
              <a:t>The pace of change is </a:t>
            </a:r>
            <a:br/>
            <a:r>
              <a:rPr lang="en-US" sz="985" b="1" spc="0">
                <a:solidFill>
                  <a:srgbClr val="FFFFFF"/>
                </a:solidFill>
                <a:latin typeface="Arial" panose="02020603050405020304" pitchFamily="2"/>
              </a:rPr>
              <a:t>frightening...but by future proofing </a:t>
            </a:r>
            <a:br/>
            <a:r>
              <a:rPr lang="en-US" sz="1013" b="1" spc="0">
                <a:solidFill>
                  <a:srgbClr val="FFFFFF"/>
                </a:solidFill>
                <a:latin typeface="Arial" panose="02020603050405020304" pitchFamily="2"/>
              </a:rPr>
              <a:t>can</a:t>
            </a:r>
            <a:r>
              <a:rPr lang="en-US" sz="1013"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26772508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12416240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18849535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125" b="1" spc="-26">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985" spc="8">
                <a:solidFill>
                  <a:srgbClr val="FFFFFF"/>
                </a:solidFill>
                <a:latin typeface="Verdana" panose="02020603050405020304" pitchFamily="2"/>
              </a:rPr>
              <a:t>January 2018 </a:t>
            </a:r>
          </a:p>
        </p:txBody>
      </p:sp>
    </p:spTree>
    <p:extLst>
      <p:ext uri="{BB962C8B-B14F-4D97-AF65-F5344CB8AC3E}">
        <p14:creationId xmlns:p14="http://schemas.microsoft.com/office/powerpoint/2010/main" val="10758422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3"/>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9"/>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9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27389379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5916687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1777502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3013408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3672697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LAN_pePresentationTitle" descr="{&quot;templafy&quot;:{&quot;id&quot;:&quot;92cbbe07-1e73-402d-a732-6db11ebf0971&quot;}}"/>
          <p:cNvSpPr>
            <a:spLocks noGrp="1"/>
          </p:cNvSpPr>
          <p:nvPr>
            <p:ph type="ctrTitle" hasCustomPrompt="1"/>
          </p:nvPr>
        </p:nvSpPr>
        <p:spPr bwMode="gray">
          <a:xfrm>
            <a:off x="3159000" y="1147500"/>
            <a:ext cx="2835000" cy="2835000"/>
          </a:xfrm>
          <a:prstGeom prst="ellipse">
            <a:avLst/>
          </a:prstGeom>
          <a:ln w="25400">
            <a:solidFill>
              <a:schemeClr val="accent1"/>
            </a:solidFill>
          </a:ln>
        </p:spPr>
        <p:txBody>
          <a:bodyPr lIns="36000" tIns="36000" rIns="36000" bIns="36000" anchor="ctr" anchorCtr="0">
            <a:normAutofit/>
          </a:bodyPr>
          <a:lstStyle>
            <a:lvl1pPr algn="ctr">
              <a:lnSpc>
                <a:spcPts val="2850"/>
              </a:lnSpc>
              <a:defRPr sz="2400" b="0">
                <a:solidFill>
                  <a:schemeClr val="tx1"/>
                </a:solidFill>
                <a:latin typeface="+mj-lt"/>
                <a:ea typeface="Open Sans" panose="020B0606030504020204" pitchFamily="34" charset="0"/>
                <a:cs typeface="Open Sans" panose="020B0606030504020204" pitchFamily="34" charset="0"/>
              </a:defRPr>
            </a:lvl1pPr>
          </a:lstStyle>
          <a:p>
            <a:r>
              <a:rPr lang="en-GB" noProof="0" dirty="0"/>
              <a:t>Presentation title runs here</a:t>
            </a:r>
          </a:p>
        </p:txBody>
      </p:sp>
      <p:sp>
        <p:nvSpPr>
          <p:cNvPr id="3" name="LAN_pePresentationSubtitle" descr="{&quot;templafy&quot;:{&quot;id&quot;:&quot;895d3304-240c-4e26-afcf-24a7e80b0942&quot;}}"/>
          <p:cNvSpPr>
            <a:spLocks noGrp="1"/>
          </p:cNvSpPr>
          <p:nvPr>
            <p:ph type="subTitle" idx="1" hasCustomPrompt="1"/>
          </p:nvPr>
        </p:nvSpPr>
        <p:spPr bwMode="gray">
          <a:xfrm>
            <a:off x="356495" y="4383885"/>
            <a:ext cx="4215505"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pPr lvl="0"/>
            <a:r>
              <a:rPr lang="en-GB"/>
              <a:t>Subtitle here two lines max</a:t>
            </a:r>
          </a:p>
        </p:txBody>
      </p:sp>
      <p:pic>
        <p:nvPicPr>
          <p:cNvPr id="390093786" name="Logo" descr="{&quot;templafy&quot;:{&quot;id&quot;:&quot;8af99e77-25a8-43e3-9acf-4cd8d089a68e&quot;}}"/>
          <p:cNvPicPr>
            <a:picLocks noChangeAspect="1"/>
          </p:cNvPicPr>
          <p:nvPr/>
        </p:nvPicPr>
        <p:blipFill>
          <a:blip r:embed="rId2">
            <a:extLst/>
          </a:blip>
          <a:stretch>
            <a:fillRect/>
          </a:stretch>
        </p:blipFill>
        <p:spPr>
          <a:xfrm>
            <a:off x="355769" y="347218"/>
            <a:ext cx="1712424" cy="750600"/>
          </a:xfrm>
          <a:prstGeom prst="rect">
            <a:avLst/>
          </a:prstGeom>
        </p:spPr>
      </p:pic>
      <p:sp>
        <p:nvSpPr>
          <p:cNvPr id="4" name="Footer Placeholder 3" hidden="1"/>
          <p:cNvSpPr>
            <a:spLocks noGrp="1"/>
          </p:cNvSpPr>
          <p:nvPr>
            <p:ph type="ftr" sz="quarter" idx="11"/>
          </p:nvPr>
        </p:nvSpPr>
        <p:spPr/>
        <p:txBody>
          <a:bodyPr/>
          <a:lstStyle>
            <a:lvl1pPr>
              <a:defRPr>
                <a:solidFill>
                  <a:schemeClr val="bg1"/>
                </a:solidFill>
              </a:defRPr>
            </a:lvl1pPr>
          </a:lstStyle>
          <a:p>
            <a:endParaRPr lang="en-GB" dirty="0"/>
          </a:p>
        </p:txBody>
      </p:sp>
      <p:sp>
        <p:nvSpPr>
          <p:cNvPr id="7" name="LAN_peDocumentDate" descr="{&quot;templafy&quot;:{&quot;id&quot;:&quot;7e4420c4-aa90-4e68-b2fc-00004ffc7985&quot;}}"/>
          <p:cNvSpPr>
            <a:spLocks noGrp="1"/>
          </p:cNvSpPr>
          <p:nvPr>
            <p:ph type="body" sz="quarter" idx="14" hasCustomPrompt="1"/>
          </p:nvPr>
        </p:nvSpPr>
        <p:spPr>
          <a:xfrm>
            <a:off x="352425" y="4782026"/>
            <a:ext cx="6242862" cy="208360"/>
          </a:xfrm>
        </p:spPr>
        <p:txBody>
          <a:bodyPr lIns="10800"/>
          <a:lstStyle>
            <a:lvl1pPr>
              <a:lnSpc>
                <a:spcPct val="106000"/>
              </a:lnSpc>
              <a:spcAft>
                <a:spcPts val="0"/>
              </a:spcAft>
              <a:defRPr sz="750"/>
            </a:lvl1pPr>
          </a:lstStyle>
          <a:p>
            <a:pPr lvl="0"/>
            <a:r>
              <a:rPr lang="en-GB"/>
              <a:t>Name | Date</a:t>
            </a:r>
          </a:p>
        </p:txBody>
      </p:sp>
    </p:spTree>
    <p:extLst>
      <p:ext uri="{BB962C8B-B14F-4D97-AF65-F5344CB8AC3E}">
        <p14:creationId xmlns:p14="http://schemas.microsoft.com/office/powerpoint/2010/main" val="2736134108"/>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42842387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1688" spc="-11">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844" b="1" spc="-3">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013" b="1" spc="0">
                <a:solidFill>
                  <a:srgbClr val="FFFFFF"/>
                </a:solidFill>
                <a:latin typeface="Arial" panose="02020603050405020304" pitchFamily="2"/>
              </a:rPr>
              <a:t>The pace of change is </a:t>
            </a:r>
            <a:br/>
            <a:r>
              <a:rPr lang="en-US" sz="985" b="1" spc="0">
                <a:solidFill>
                  <a:srgbClr val="FFFFFF"/>
                </a:solidFill>
                <a:latin typeface="Arial" panose="02020603050405020304" pitchFamily="2"/>
              </a:rPr>
              <a:t>frightening...but by future proofing </a:t>
            </a:r>
            <a:br/>
            <a:r>
              <a:rPr lang="en-US" sz="1013" b="1" spc="0">
                <a:solidFill>
                  <a:srgbClr val="FFFFFF"/>
                </a:solidFill>
                <a:latin typeface="Arial" panose="02020603050405020304" pitchFamily="2"/>
              </a:rPr>
              <a:t>can</a:t>
            </a:r>
            <a:r>
              <a:rPr lang="en-US" sz="1013"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12170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12594306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16554040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
        <p:nvSpPr>
          <p:cNvPr id="9" name="Picture Placeholder 8"/>
          <p:cNvSpPr>
            <a:spLocks noGrp="1" noChangeAspect="1"/>
          </p:cNvSpPr>
          <p:nvPr>
            <p:ph type="pic" sz="quarter" idx="11"/>
          </p:nvPr>
        </p:nvSpPr>
        <p:spPr>
          <a:xfrm>
            <a:off x="1879392" y="545400"/>
            <a:ext cx="5400000" cy="4050000"/>
          </a:xfrm>
          <a:prstGeom prst="rect">
            <a:avLst/>
          </a:prstGeom>
        </p:spPr>
        <p:txBody>
          <a:bodyPr/>
          <a:lstStyle>
            <a:lvl1pPr>
              <a:defRPr>
                <a:solidFill>
                  <a:schemeClr val="tx1"/>
                </a:solidFill>
              </a:defRPr>
            </a:lvl1pPr>
          </a:lstStyle>
          <a:p>
            <a:r>
              <a:rPr lang="en-GB" noProof="0" dirty="0"/>
              <a:t>Click icon to add picture</a:t>
            </a:r>
          </a:p>
        </p:txBody>
      </p:sp>
      <p:sp>
        <p:nvSpPr>
          <p:cNvPr id="2" name="SD_LAN_pePresentationTitle"/>
          <p:cNvSpPr>
            <a:spLocks noGrp="1"/>
          </p:cNvSpPr>
          <p:nvPr>
            <p:ph type="ctrTitle" hasCustomPrompt="1"/>
          </p:nvPr>
        </p:nvSpPr>
        <p:spPr bwMode="gray">
          <a:xfrm>
            <a:off x="377992" y="4123829"/>
            <a:ext cx="4194009" cy="243000"/>
          </a:xfrm>
        </p:spPr>
        <p:txBody>
          <a:bodyPr anchor="b" anchorCtr="0">
            <a:noAutofit/>
          </a:bodyPr>
          <a:lstStyle>
            <a:lvl1pPr algn="l">
              <a:lnSpc>
                <a:spcPct val="100000"/>
              </a:lnSpc>
              <a:defRPr sz="135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4398173"/>
            <a:ext cx="4194008"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10" name="SD_ART_Logo_White"/>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endParaRPr lang="en-GB" dirty="0">
              <a:solidFill>
                <a:srgbClr val="000000"/>
              </a:solidFill>
            </a:endParaRPr>
          </a:p>
        </p:txBody>
      </p:sp>
    </p:spTree>
    <p:extLst>
      <p:ext uri="{BB962C8B-B14F-4D97-AF65-F5344CB8AC3E}">
        <p14:creationId xmlns:p14="http://schemas.microsoft.com/office/powerpoint/2010/main" val="304097075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67360" y="545400"/>
            <a:ext cx="5400000" cy="4050000"/>
          </a:xfrm>
          <a:prstGeom prst="rect">
            <a:avLst/>
          </a:prstGeom>
        </p:spPr>
        <p:txBody>
          <a:bodyPr/>
          <a:lstStyle/>
          <a:p>
            <a:r>
              <a:rPr lang="en-GB" noProof="0" dirty="0"/>
              <a:t>Click icon to add picture</a:t>
            </a:r>
          </a:p>
        </p:txBody>
      </p:sp>
      <p:sp>
        <p:nvSpPr>
          <p:cNvPr id="2" name="SD_LAN_pePresentationTitle"/>
          <p:cNvSpPr>
            <a:spLocks noGrp="1"/>
          </p:cNvSpPr>
          <p:nvPr>
            <p:ph type="ctrTitle" hasCustomPrompt="1"/>
          </p:nvPr>
        </p:nvSpPr>
        <p:spPr bwMode="gray">
          <a:xfrm>
            <a:off x="376238" y="4122900"/>
            <a:ext cx="4194000" cy="243000"/>
          </a:xfrm>
        </p:spPr>
        <p:txBody>
          <a:bodyPr anchor="b" anchorCtr="0">
            <a:noAutofit/>
          </a:bodyPr>
          <a:lstStyle>
            <a:lvl1pPr algn="l">
              <a:lnSpc>
                <a:spcPct val="100000"/>
              </a:lnSpc>
              <a:defRPr sz="135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4398173"/>
            <a:ext cx="4194000"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8" name="SD_ART_Logo"/>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hidden="1"/>
          <p:cNvSpPr>
            <a:spLocks noGrp="1"/>
          </p:cNvSpPr>
          <p:nvPr>
            <p:ph type="ftr" sz="quarter" idx="12"/>
          </p:nvPr>
        </p:nvSpPr>
        <p:spPr/>
        <p:txBody>
          <a:bodyPr/>
          <a:lstStyle>
            <a:lvl1pPr>
              <a:defRPr>
                <a:solidFill>
                  <a:schemeClr val="bg1"/>
                </a:solidFill>
              </a:defRPr>
            </a:lvl1pPr>
          </a:lstStyle>
          <a:p>
            <a:endParaRPr lang="en-GB" dirty="0">
              <a:solidFill>
                <a:srgbClr val="FFFFFF"/>
              </a:solidFill>
            </a:endParaRPr>
          </a:p>
        </p:txBody>
      </p:sp>
      <p:sp>
        <p:nvSpPr>
          <p:cNvPr id="11"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Tree>
    <p:extLst>
      <p:ext uri="{BB962C8B-B14F-4D97-AF65-F5344CB8AC3E}">
        <p14:creationId xmlns:p14="http://schemas.microsoft.com/office/powerpoint/2010/main" val="2621031472"/>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Ref idx="1001">
        <a:schemeClr val="bg1"/>
      </p:bgRef>
    </p:bg>
    <p:spTree>
      <p:nvGrpSpPr>
        <p:cNvPr id="1" name=""/>
        <p:cNvGrpSpPr/>
        <p:nvPr/>
      </p:nvGrpSpPr>
      <p:grpSpPr>
        <a:xfrm>
          <a:off x="0" y="0"/>
          <a:ext cx="0" cy="0"/>
          <a:chOff x="0" y="0"/>
          <a:chExt cx="0" cy="0"/>
        </a:xfrm>
      </p:grpSpPr>
      <p:pic>
        <p:nvPicPr>
          <p:cNvPr id="22"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D_LAN_pePresentationTitle"/>
          <p:cNvSpPr>
            <a:spLocks noGrp="1"/>
          </p:cNvSpPr>
          <p:nvPr>
            <p:ph type="ctrTitle" hasCustomPrompt="1"/>
          </p:nvPr>
        </p:nvSpPr>
        <p:spPr bwMode="gray">
          <a:xfrm>
            <a:off x="2502000" y="1026000"/>
            <a:ext cx="4140000" cy="3105000"/>
          </a:xfrm>
          <a:prstGeom prst="ellipse">
            <a:avLst/>
          </a:prstGeom>
          <a:ln w="25400">
            <a:solidFill>
              <a:schemeClr val="accent1"/>
            </a:solidFill>
          </a:ln>
        </p:spPr>
        <p:txBody>
          <a:bodyPr lIns="0" tIns="0" rIns="0" bIns="0" anchor="ctr" anchorCtr="0">
            <a:normAutofit/>
          </a:bodyPr>
          <a:lstStyle>
            <a:lvl1pPr algn="ctr">
              <a:lnSpc>
                <a:spcPts val="3150"/>
              </a:lnSpc>
              <a:defRPr sz="27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4398173"/>
            <a:ext cx="4194008"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8" name="SD_ART_Logo_White"/>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pic>
        <p:nvPicPr>
          <p:cNvPr id="5"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p:cNvSpPr>
            <a:spLocks noGrp="1"/>
          </p:cNvSpPr>
          <p:nvPr>
            <p:ph type="ftr" sz="quarter" idx="11"/>
          </p:nvPr>
        </p:nvSpPr>
        <p:spPr/>
        <p:txBody>
          <a:bodyPr/>
          <a:lstStyle>
            <a:lvl1pPr>
              <a:defRPr>
                <a:solidFill>
                  <a:schemeClr val="bg1"/>
                </a:solidFill>
              </a:defRPr>
            </a:lvl1pPr>
          </a:lstStyle>
          <a:p>
            <a:endParaRPr lang="en-GB" dirty="0">
              <a:solidFill>
                <a:srgbClr val="000000"/>
              </a:solidFill>
            </a:endParaRPr>
          </a:p>
        </p:txBody>
      </p:sp>
      <p:sp>
        <p:nvSpPr>
          <p:cNvPr id="10"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Tree>
    <p:extLst>
      <p:ext uri="{BB962C8B-B14F-4D97-AF65-F5344CB8AC3E}">
        <p14:creationId xmlns:p14="http://schemas.microsoft.com/office/powerpoint/2010/main" val="382120997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esentationTitle"/>
          <p:cNvSpPr>
            <a:spLocks noGrp="1"/>
          </p:cNvSpPr>
          <p:nvPr>
            <p:ph type="ctrTitle" hasCustomPrompt="1"/>
          </p:nvPr>
        </p:nvSpPr>
        <p:spPr bwMode="gray">
          <a:xfrm>
            <a:off x="2502000" y="1026000"/>
            <a:ext cx="4140000" cy="3105000"/>
          </a:xfrm>
          <a:prstGeom prst="ellipse">
            <a:avLst/>
          </a:prstGeom>
          <a:ln w="25400">
            <a:solidFill>
              <a:schemeClr val="accent1"/>
            </a:solidFill>
          </a:ln>
        </p:spPr>
        <p:txBody>
          <a:bodyPr lIns="0" tIns="0" rIns="0" bIns="0" anchor="ctr" anchorCtr="0">
            <a:normAutofit/>
          </a:bodyPr>
          <a:lstStyle>
            <a:lvl1pPr algn="ctr">
              <a:lnSpc>
                <a:spcPts val="3150"/>
              </a:lnSpc>
              <a:defRPr sz="27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4398173"/>
            <a:ext cx="4195761"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7" name="SD_ART_Logo"/>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hidden="1"/>
          <p:cNvSpPr>
            <a:spLocks noGrp="1"/>
          </p:cNvSpPr>
          <p:nvPr>
            <p:ph type="ftr" sz="quarter" idx="11"/>
          </p:nvPr>
        </p:nvSpPr>
        <p:spPr/>
        <p:txBody>
          <a:bodyPr/>
          <a:lstStyle>
            <a:lvl1pPr>
              <a:defRPr>
                <a:solidFill>
                  <a:schemeClr val="bg1"/>
                </a:solidFill>
              </a:defRPr>
            </a:lvl1pPr>
          </a:lstStyle>
          <a:p>
            <a:endParaRPr lang="en-GB" dirty="0">
              <a:solidFill>
                <a:srgbClr val="FFFFFF"/>
              </a:solidFill>
            </a:endParaRPr>
          </a:p>
        </p:txBody>
      </p:sp>
      <p:sp>
        <p:nvSpPr>
          <p:cNvPr id="9"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Tree>
    <p:extLst>
      <p:ext uri="{BB962C8B-B14F-4D97-AF65-F5344CB8AC3E}">
        <p14:creationId xmlns:p14="http://schemas.microsoft.com/office/powerpoint/2010/main" val="4018157665"/>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4" name="Colored background"/>
          <p:cNvSpPr/>
          <p:nvPr userDrawn="1"/>
        </p:nvSpPr>
        <p:spPr bwMode="gray">
          <a:xfrm>
            <a:off x="0" y="0"/>
            <a:ext cx="9144000" cy="5143500"/>
          </a:xfrm>
          <a:prstGeom prst="rect">
            <a:avLst/>
          </a:prstGeom>
          <a:solidFill>
            <a:srgbClr val="86BC2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8" name="TextBox 7"/>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6" name="Footer Placeholder 5"/>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78714326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9" y="2571750"/>
            <a:ext cx="79080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5" name="TextBox 14"/>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351037307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2200" cy="5143500"/>
          </a:xfrm>
          <a:prstGeom prst="rect">
            <a:avLst/>
          </a:prstGeom>
          <a:solidFill>
            <a:srgbClr val="86BC2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2" name="Title 1"/>
          <p:cNvSpPr>
            <a:spLocks noGrp="1"/>
          </p:cNvSpPr>
          <p:nvPr>
            <p:ph type="title"/>
          </p:nvPr>
        </p:nvSpPr>
        <p:spPr bwMode="gray">
          <a:xfrm>
            <a:off x="352425" y="1275160"/>
            <a:ext cx="7813675"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endParaRPr lang="en-GB"/>
          </a:p>
        </p:txBody>
      </p:sp>
      <p:sp>
        <p:nvSpPr>
          <p:cNvPr id="3" name="Text Placeholder 2"/>
          <p:cNvSpPr>
            <a:spLocks noGrp="1"/>
          </p:cNvSpPr>
          <p:nvPr>
            <p:ph type="body" idx="1"/>
          </p:nvPr>
        </p:nvSpPr>
        <p:spPr bwMode="gray">
          <a:xfrm>
            <a:off x="352425" y="2567659"/>
            <a:ext cx="7813676" cy="1174899"/>
          </a:xfr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noProof="0" dirty="0"/>
              <a:t>Click to edit Master text styles</a:t>
            </a:r>
            <a:endParaRPr lang="en-GB"/>
          </a:p>
        </p:txBody>
      </p:sp>
      <p:sp>
        <p:nvSpPr>
          <p:cNvPr id="14" name="TextBox 13"/>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14982317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62B5E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290539337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1216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302274021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0000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112930988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4" name="Footer Placeholder 3"/>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374920793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40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4"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3217781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1216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6"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1546225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097A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6"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39817580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0000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000000"/>
              </a:solidFill>
            </a:endParaRP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6"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851144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000000"/>
              </a:solidFill>
            </a:endParaRPr>
          </a:p>
        </p:txBody>
      </p:sp>
    </p:spTree>
    <p:extLst>
      <p:ext uri="{BB962C8B-B14F-4D97-AF65-F5344CB8AC3E}">
        <p14:creationId xmlns:p14="http://schemas.microsoft.com/office/powerpoint/2010/main" val="1586844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9" y="1248967"/>
            <a:ext cx="6958012" cy="3537347"/>
          </a:xfrm>
          <a:prstGeom prst="rect">
            <a:avLst/>
          </a:prstGeom>
        </p:spPr>
        <p:txBody>
          <a:bodyPr/>
          <a:lstStyle>
            <a:lvl1pPr>
              <a:tabLst>
                <a:tab pos="5047060" algn="r"/>
              </a:tabLst>
              <a:defRPr/>
            </a:lvl1pPr>
            <a:lvl2pPr>
              <a:tabLst>
                <a:tab pos="5047060" algn="r"/>
              </a:tabLst>
              <a:defRPr/>
            </a:lvl2pPr>
            <a:lvl3pPr>
              <a:tabLst>
                <a:tab pos="5047060" algn="r"/>
              </a:tabLst>
              <a:defRPr/>
            </a:lvl3pPr>
            <a:lvl4pPr>
              <a:tabLst>
                <a:tab pos="5047060" algn="r"/>
              </a:tabLst>
              <a:defRPr/>
            </a:lvl4pPr>
            <a:lvl5pPr>
              <a:tabLst>
                <a:tab pos="3771900" algn="r"/>
              </a:tabLst>
              <a:defRPr baseline="0"/>
            </a:lvl5pPr>
            <a:lvl6pPr>
              <a:tabLst>
                <a:tab pos="5047060" algn="r"/>
              </a:tabLst>
              <a:defRPr/>
            </a:lvl6pPr>
            <a:lvl7pPr>
              <a:tabLst>
                <a:tab pos="5047060" algn="r"/>
              </a:tabLst>
              <a:defRPr/>
            </a:lvl7pPr>
            <a:lvl8pPr>
              <a:tabLst>
                <a:tab pos="5047060" algn="r"/>
              </a:tabLst>
              <a:defRPr/>
            </a:lvl8pPr>
            <a:lvl9pPr>
              <a:tabLst>
                <a:tab pos="5047060" algn="r"/>
              </a:tabLst>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hasCustomPrompt="1"/>
          </p:nvPr>
        </p:nvSpPr>
        <p:spPr>
          <a:xfrm>
            <a:off x="376239" y="238125"/>
            <a:ext cx="8385174" cy="523876"/>
          </a:xfrm>
          <a:prstGeom prst="rect">
            <a:avLst/>
          </a:prstGeom>
        </p:spPr>
        <p:txBody>
          <a:bodyPr vert="horz" lIns="0" tIns="0" rIns="0" bIns="0" rtlCol="0" anchor="t" anchorCtr="0">
            <a:noAutofit/>
          </a:bodyPr>
          <a:lstStyle>
            <a:lvl1pPr>
              <a:defRPr/>
            </a:lvl1pPr>
          </a:lstStyle>
          <a:p>
            <a:r>
              <a:rPr lang="en-GB" dirty="0"/>
              <a:t>Click to add title</a:t>
            </a:r>
          </a:p>
        </p:txBody>
      </p:sp>
      <p:sp>
        <p:nvSpPr>
          <p:cNvPr id="2" name="Footer Placeholder 1"/>
          <p:cNvSpPr>
            <a:spLocks noGrp="1"/>
          </p:cNvSpPr>
          <p:nvPr>
            <p:ph type="ftr" sz="quarter" idx="11"/>
          </p:nvPr>
        </p:nvSpPr>
        <p:spPr/>
        <p:txBody>
          <a:bodyPr/>
          <a:lstStyle/>
          <a:p>
            <a:endParaRPr lang="en-GB" dirty="0">
              <a:solidFill>
                <a:srgbClr val="000000"/>
              </a:solidFill>
            </a:endParaRPr>
          </a:p>
        </p:txBody>
      </p:sp>
    </p:spTree>
    <p:extLst>
      <p:ext uri="{BB962C8B-B14F-4D97-AF65-F5344CB8AC3E}">
        <p14:creationId xmlns:p14="http://schemas.microsoft.com/office/powerpoint/2010/main" val="39114839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22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18" name="Title 1"/>
          <p:cNvSpPr>
            <a:spLocks noGrp="1"/>
          </p:cNvSpPr>
          <p:nvPr>
            <p:ph type="title"/>
          </p:nvPr>
        </p:nvSpPr>
        <p:spPr bwMode="gray">
          <a:xfrm>
            <a:off x="352425" y="1279252"/>
            <a:ext cx="7813675"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endParaRPr lang="en-GB"/>
          </a:p>
        </p:txBody>
      </p:sp>
      <p:sp>
        <p:nvSpPr>
          <p:cNvPr id="19" name="Text Placeholder 2"/>
          <p:cNvSpPr>
            <a:spLocks noGrp="1"/>
          </p:cNvSpPr>
          <p:nvPr>
            <p:ph type="body" idx="1"/>
          </p:nvPr>
        </p:nvSpPr>
        <p:spPr bwMode="gray">
          <a:xfrm>
            <a:off x="352425" y="2571750"/>
            <a:ext cx="7813675" cy="1174899"/>
          </a:xfr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noProof="0" dirty="0"/>
              <a:t>Click to edit Master text styles</a:t>
            </a:r>
            <a:endParaRPr lang="en-GB"/>
          </a:p>
        </p:txBody>
      </p:sp>
      <p:sp>
        <p:nvSpPr>
          <p:cNvPr id="22" name="TextBox 21"/>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34397510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238126"/>
            <a:ext cx="8391525" cy="523875"/>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5" name="Picture Placeholder 9"/>
          <p:cNvSpPr>
            <a:spLocks noGrp="1"/>
          </p:cNvSpPr>
          <p:nvPr>
            <p:ph type="pic" sz="quarter" idx="15"/>
          </p:nvPr>
        </p:nvSpPr>
        <p:spPr>
          <a:xfrm>
            <a:off x="4087763" y="1276351"/>
            <a:ext cx="4680000" cy="3509963"/>
          </a:xfrm>
        </p:spPr>
        <p:txBody>
          <a:bodyPr/>
          <a:lstStyle/>
          <a:p>
            <a:r>
              <a:rPr lang="en-GB" noProof="0" dirty="0"/>
              <a:t>Click icon to add picture</a:t>
            </a:r>
          </a:p>
        </p:txBody>
      </p:sp>
      <p:sp>
        <p:nvSpPr>
          <p:cNvPr id="6" name="Content Placeholder 3"/>
          <p:cNvSpPr>
            <a:spLocks noGrp="1"/>
          </p:cNvSpPr>
          <p:nvPr>
            <p:ph sz="quarter" idx="10"/>
          </p:nvPr>
        </p:nvSpPr>
        <p:spPr>
          <a:xfrm>
            <a:off x="376239" y="1248967"/>
            <a:ext cx="3342322" cy="353734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6"/>
          </p:nvPr>
        </p:nvSpPr>
        <p:spPr/>
        <p:txBody>
          <a:bodyPr/>
          <a:lstStyle/>
          <a:p>
            <a:endParaRPr lang="en-GB" dirty="0">
              <a:solidFill>
                <a:srgbClr val="000000"/>
              </a:solidFill>
            </a:endParaRPr>
          </a:p>
        </p:txBody>
      </p:sp>
    </p:spTree>
    <p:extLst>
      <p:ext uri="{BB962C8B-B14F-4D97-AF65-F5344CB8AC3E}">
        <p14:creationId xmlns:p14="http://schemas.microsoft.com/office/powerpoint/2010/main" val="4947248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6"/>
            <a:ext cx="8391525" cy="523875"/>
          </a:xfrm>
        </p:spPr>
        <p:txBody>
          <a:bodyPr/>
          <a:lstStyle/>
          <a:p>
            <a:r>
              <a:rPr lang="en-GB" noProof="0" dirty="0"/>
              <a:t>Click to edit Master title style</a:t>
            </a:r>
          </a:p>
        </p:txBody>
      </p:sp>
      <p:sp>
        <p:nvSpPr>
          <p:cNvPr id="14" name="Text Placeholder 18"/>
          <p:cNvSpPr>
            <a:spLocks noGrp="1"/>
          </p:cNvSpPr>
          <p:nvPr>
            <p:ph idx="1"/>
          </p:nvPr>
        </p:nvSpPr>
        <p:spPr>
          <a:xfrm>
            <a:off x="376238" y="1248967"/>
            <a:ext cx="8374062" cy="353734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119466137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9" y="238125"/>
            <a:ext cx="8371762" cy="523876"/>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275160"/>
            <a:ext cx="8374062" cy="350924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1445298407"/>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9" y="238125"/>
            <a:ext cx="8371762" cy="523876"/>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275160"/>
            <a:ext cx="8374062" cy="3509240"/>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4132974207"/>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6240" y="1539000"/>
            <a:ext cx="8391524" cy="3051760"/>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40" y="1275161"/>
            <a:ext cx="8391524" cy="267890"/>
          </a:xfrm>
        </p:spPr>
        <p:txBody>
          <a:bodyPr/>
          <a:lstStyle/>
          <a:p>
            <a:pPr lvl="0"/>
            <a:r>
              <a:rPr lang="en-GB" noProof="0" dirty="0"/>
              <a:t>Click to edit Master text styles</a:t>
            </a:r>
          </a:p>
        </p:txBody>
      </p:sp>
      <p:sp>
        <p:nvSpPr>
          <p:cNvPr id="19" name="Text Placeholder 7"/>
          <p:cNvSpPr>
            <a:spLocks noGrp="1"/>
          </p:cNvSpPr>
          <p:nvPr>
            <p:ph type="body" sz="quarter" idx="23"/>
          </p:nvPr>
        </p:nvSpPr>
        <p:spPr>
          <a:xfrm>
            <a:off x="376238" y="4590761"/>
            <a:ext cx="8391525" cy="195553"/>
          </a:xfrm>
        </p:spPr>
        <p:txBody>
          <a:bodyPr>
            <a:noAutofit/>
          </a:bodyPr>
          <a:lstStyle>
            <a:lvl1pPr>
              <a:spcAft>
                <a:spcPts val="0"/>
              </a:spcAft>
              <a:defRPr sz="675"/>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133280072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8000" y="1538999"/>
            <a:ext cx="2662162" cy="3051761"/>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38" y="1248967"/>
            <a:ext cx="2671763" cy="294084"/>
          </a:xfrm>
        </p:spPr>
        <p:txBody>
          <a:bodyPr/>
          <a:lstStyle/>
          <a:p>
            <a:pPr lvl="0"/>
            <a:r>
              <a:rPr lang="en-GB" noProof="0" dirty="0"/>
              <a:t>Click to edit Master text styles</a:t>
            </a:r>
          </a:p>
        </p:txBody>
      </p:sp>
      <p:sp>
        <p:nvSpPr>
          <p:cNvPr id="7" name="Chart Placeholder 3"/>
          <p:cNvSpPr>
            <a:spLocks noGrp="1"/>
          </p:cNvSpPr>
          <p:nvPr>
            <p:ph type="chart" sz="quarter" idx="19"/>
          </p:nvPr>
        </p:nvSpPr>
        <p:spPr>
          <a:xfrm>
            <a:off x="3227388" y="1538999"/>
            <a:ext cx="2671212" cy="3051761"/>
          </a:xfrm>
          <a:prstGeom prst="rect">
            <a:avLst/>
          </a:prstGeom>
        </p:spPr>
        <p:txBody>
          <a:bodyPr/>
          <a:lstStyle/>
          <a:p>
            <a:r>
              <a:rPr lang="en-GB" noProof="0" dirty="0"/>
              <a:t>Click icon to add chart</a:t>
            </a:r>
          </a:p>
        </p:txBody>
      </p:sp>
      <p:sp>
        <p:nvSpPr>
          <p:cNvPr id="8" name="Text Placeholder 8"/>
          <p:cNvSpPr>
            <a:spLocks noGrp="1"/>
          </p:cNvSpPr>
          <p:nvPr>
            <p:ph type="body" sz="quarter" idx="20"/>
          </p:nvPr>
        </p:nvSpPr>
        <p:spPr>
          <a:xfrm>
            <a:off x="3227389" y="1248967"/>
            <a:ext cx="2671211" cy="294084"/>
          </a:xfrm>
        </p:spPr>
        <p:txBody>
          <a:bodyPr/>
          <a:lstStyle/>
          <a:p>
            <a:pPr lvl="0"/>
            <a:r>
              <a:rPr lang="en-GB" noProof="0" dirty="0"/>
              <a:t>Click to edit Master text styles</a:t>
            </a:r>
          </a:p>
        </p:txBody>
      </p:sp>
      <p:sp>
        <p:nvSpPr>
          <p:cNvPr id="9" name="Chart Placeholder 3"/>
          <p:cNvSpPr>
            <a:spLocks noGrp="1"/>
          </p:cNvSpPr>
          <p:nvPr>
            <p:ph type="chart" sz="quarter" idx="21"/>
          </p:nvPr>
        </p:nvSpPr>
        <p:spPr>
          <a:xfrm>
            <a:off x="6094798" y="1538999"/>
            <a:ext cx="2672965" cy="3051761"/>
          </a:xfrm>
          <a:prstGeom prst="rect">
            <a:avLst/>
          </a:prstGeom>
        </p:spPr>
        <p:txBody>
          <a:bodyPr/>
          <a:lstStyle/>
          <a:p>
            <a:r>
              <a:rPr lang="en-GB" noProof="0" dirty="0"/>
              <a:t>Click icon to add chart</a:t>
            </a:r>
          </a:p>
        </p:txBody>
      </p:sp>
      <p:sp>
        <p:nvSpPr>
          <p:cNvPr id="10" name="Text Placeholder 8"/>
          <p:cNvSpPr>
            <a:spLocks noGrp="1"/>
          </p:cNvSpPr>
          <p:nvPr>
            <p:ph type="body" sz="quarter" idx="22"/>
          </p:nvPr>
        </p:nvSpPr>
        <p:spPr>
          <a:xfrm>
            <a:off x="6094798" y="1244359"/>
            <a:ext cx="2672966" cy="298692"/>
          </a:xfrm>
        </p:spPr>
        <p:txBody>
          <a:bodyPr/>
          <a:lstStyle/>
          <a:p>
            <a:pPr lvl="0"/>
            <a:r>
              <a:rPr lang="en-GB" noProof="0" dirty="0"/>
              <a:t>Click to edit Master text styles</a:t>
            </a:r>
          </a:p>
        </p:txBody>
      </p:sp>
      <p:sp>
        <p:nvSpPr>
          <p:cNvPr id="12" name="Text Placeholder 7"/>
          <p:cNvSpPr>
            <a:spLocks noGrp="1"/>
          </p:cNvSpPr>
          <p:nvPr>
            <p:ph type="body" sz="quarter" idx="23"/>
          </p:nvPr>
        </p:nvSpPr>
        <p:spPr>
          <a:xfrm>
            <a:off x="376237" y="4590761"/>
            <a:ext cx="8374064" cy="195553"/>
          </a:xfrm>
        </p:spPr>
        <p:txBody>
          <a:bodyPr>
            <a:noAutofit/>
          </a:bodyPr>
          <a:lstStyle>
            <a:lvl1pPr>
              <a:spcAft>
                <a:spcPts val="0"/>
              </a:spcAft>
              <a:defRPr sz="675"/>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218638289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9" y="238125"/>
            <a:ext cx="8402002"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9" y="488701"/>
            <a:ext cx="840200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3" name="Content Placeholder 3"/>
          <p:cNvSpPr>
            <a:spLocks noGrp="1"/>
          </p:cNvSpPr>
          <p:nvPr>
            <p:ph sz="quarter" idx="10"/>
          </p:nvPr>
        </p:nvSpPr>
        <p:spPr>
          <a:xfrm>
            <a:off x="376239" y="1248967"/>
            <a:ext cx="3979184" cy="3537346"/>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3"/>
          <p:cNvSpPr>
            <a:spLocks noGrp="1"/>
          </p:cNvSpPr>
          <p:nvPr>
            <p:ph sz="quarter" idx="20"/>
          </p:nvPr>
        </p:nvSpPr>
        <p:spPr>
          <a:xfrm>
            <a:off x="4786155" y="1248967"/>
            <a:ext cx="3992086" cy="3537346"/>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solidFill>
                <a:srgbClr val="000000"/>
              </a:solidFill>
            </a:endParaRPr>
          </a:p>
        </p:txBody>
      </p:sp>
    </p:spTree>
    <p:extLst>
      <p:ext uri="{BB962C8B-B14F-4D97-AF65-F5344CB8AC3E}">
        <p14:creationId xmlns:p14="http://schemas.microsoft.com/office/powerpoint/2010/main" val="422334837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376238" y="238125"/>
            <a:ext cx="8391525" cy="523875"/>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7"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1" name="Content Placeholder 3"/>
          <p:cNvSpPr>
            <a:spLocks noGrp="1"/>
          </p:cNvSpPr>
          <p:nvPr>
            <p:ph sz="quarter" idx="10"/>
          </p:nvPr>
        </p:nvSpPr>
        <p:spPr>
          <a:xfrm>
            <a:off x="376238" y="1248967"/>
            <a:ext cx="3979185" cy="3537346"/>
          </a:xfrm>
          <a:prstGeom prst="rect">
            <a:avLst/>
          </a:prstGeom>
        </p:spPr>
        <p:txBody>
          <a:bodyPr>
            <a:noAutofit/>
          </a:bodyPr>
          <a:lstStyle>
            <a:lvl1pPr>
              <a:tabLst>
                <a:tab pos="3771900" algn="r"/>
              </a:tabLst>
              <a:defRPr sz="1200"/>
            </a:lvl1pPr>
            <a:lvl2pPr>
              <a:tabLst>
                <a:tab pos="3771900" algn="r"/>
              </a:tabLst>
              <a:defRPr sz="1200"/>
            </a:lvl2pPr>
            <a:lvl3pPr>
              <a:tabLst>
                <a:tab pos="3771900" algn="r"/>
              </a:tabLst>
              <a:defRPr sz="1200"/>
            </a:lvl3pPr>
            <a:lvl4pPr>
              <a:tabLst>
                <a:tab pos="3771900" algn="r"/>
              </a:tabLst>
              <a:defRPr sz="1200"/>
            </a:lvl4pPr>
            <a:lvl5pPr>
              <a:tabLst>
                <a:tab pos="3771900" algn="r"/>
              </a:tabLst>
              <a:defRPr baseline="0"/>
            </a:lvl5pPr>
            <a:lvl6pPr>
              <a:defRPr sz="1200"/>
            </a:lvl6pPr>
            <a:lvl7pPr>
              <a:defRPr sz="1200"/>
            </a:lvl7pPr>
            <a:lvl8pPr>
              <a:defRPr sz="1200"/>
            </a:lvl8pPr>
            <a:lvl9pPr>
              <a:defRPr sz="12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quarter" idx="20"/>
          </p:nvPr>
        </p:nvSpPr>
        <p:spPr>
          <a:xfrm>
            <a:off x="4788000" y="1248967"/>
            <a:ext cx="3979763" cy="3537346"/>
          </a:xfrm>
          <a:prstGeom prst="rect">
            <a:avLst/>
          </a:prstGeom>
        </p:spPr>
        <p:txBody>
          <a:bodyPr>
            <a:noAutofit/>
          </a:bodyPr>
          <a:lstStyle>
            <a:lvl1pPr>
              <a:tabLst>
                <a:tab pos="3771900" algn="r"/>
              </a:tabLst>
              <a:defRPr sz="1200"/>
            </a:lvl1pPr>
            <a:lvl2pPr>
              <a:tabLst>
                <a:tab pos="3771900" algn="r"/>
              </a:tabLst>
              <a:defRPr sz="1200"/>
            </a:lvl2pPr>
            <a:lvl3pPr>
              <a:tabLst>
                <a:tab pos="3771900" algn="r"/>
              </a:tabLst>
              <a:defRPr sz="1200"/>
            </a:lvl3pPr>
            <a:lvl4pPr>
              <a:tabLst>
                <a:tab pos="3771900" algn="r"/>
              </a:tabLst>
              <a:defRPr sz="1200"/>
            </a:lvl4pPr>
            <a:lvl5pPr>
              <a:tabLst>
                <a:tab pos="3771900" algn="r"/>
              </a:tabLst>
              <a:defRPr baseline="0"/>
            </a:lvl5pPr>
            <a:lvl6pPr>
              <a:defRPr sz="1200"/>
            </a:lvl6pPr>
            <a:lvl7pPr>
              <a:defRPr sz="1200"/>
            </a:lvl7pPr>
            <a:lvl8pPr>
              <a:defRPr sz="1200"/>
            </a:lvl8pPr>
            <a:lvl9pPr>
              <a:defRPr sz="12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solidFill>
                <a:srgbClr val="000000"/>
              </a:solidFill>
            </a:endParaRPr>
          </a:p>
        </p:txBody>
      </p:sp>
    </p:spTree>
    <p:extLst>
      <p:ext uri="{BB962C8B-B14F-4D97-AF65-F5344CB8AC3E}">
        <p14:creationId xmlns:p14="http://schemas.microsoft.com/office/powerpoint/2010/main" val="238254786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0" name="Content Placeholder 3"/>
          <p:cNvSpPr>
            <a:spLocks noGrp="1"/>
          </p:cNvSpPr>
          <p:nvPr>
            <p:ph sz="quarter" idx="10"/>
          </p:nvPr>
        </p:nvSpPr>
        <p:spPr>
          <a:xfrm>
            <a:off x="376239" y="1248967"/>
            <a:ext cx="4016374" cy="3341794"/>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Chart Placeholder 2"/>
          <p:cNvSpPr>
            <a:spLocks noGrp="1"/>
          </p:cNvSpPr>
          <p:nvPr>
            <p:ph type="chart" sz="quarter" idx="21"/>
          </p:nvPr>
        </p:nvSpPr>
        <p:spPr>
          <a:xfrm>
            <a:off x="4755917" y="1593760"/>
            <a:ext cx="4011846" cy="2997000"/>
          </a:xfrm>
        </p:spPr>
        <p:txBody>
          <a:bodyPr/>
          <a:lstStyle/>
          <a:p>
            <a:r>
              <a:rPr lang="en-GB" noProof="0" dirty="0"/>
              <a:t>Click icon to add chart</a:t>
            </a:r>
          </a:p>
        </p:txBody>
      </p:sp>
      <p:sp>
        <p:nvSpPr>
          <p:cNvPr id="6" name="Text Placeholder 5"/>
          <p:cNvSpPr>
            <a:spLocks noGrp="1"/>
          </p:cNvSpPr>
          <p:nvPr>
            <p:ph type="body" sz="quarter" idx="22"/>
          </p:nvPr>
        </p:nvSpPr>
        <p:spPr>
          <a:xfrm>
            <a:off x="4755917" y="1248967"/>
            <a:ext cx="4011846" cy="315515"/>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8" y="4590761"/>
            <a:ext cx="8391525" cy="195553"/>
          </a:xfrm>
        </p:spPr>
        <p:txBody>
          <a:bodyPr>
            <a:noAutofit/>
          </a:bodyPr>
          <a:lstStyle>
            <a:lvl1pPr>
              <a:spcAft>
                <a:spcPts val="0"/>
              </a:spcAft>
              <a:defRPr sz="675"/>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3774032611"/>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3" name="Chart Placeholder 2"/>
          <p:cNvSpPr>
            <a:spLocks noGrp="1"/>
          </p:cNvSpPr>
          <p:nvPr>
            <p:ph type="chart" sz="quarter" idx="21"/>
          </p:nvPr>
        </p:nvSpPr>
        <p:spPr>
          <a:xfrm>
            <a:off x="4755916" y="1593760"/>
            <a:ext cx="4011847" cy="2997000"/>
          </a:xfrm>
        </p:spPr>
        <p:txBody>
          <a:bodyPr/>
          <a:lstStyle/>
          <a:p>
            <a:r>
              <a:rPr lang="en-GB" noProof="0" dirty="0"/>
              <a:t>Click icon to add chart</a:t>
            </a:r>
          </a:p>
        </p:txBody>
      </p:sp>
      <p:sp>
        <p:nvSpPr>
          <p:cNvPr id="6" name="Text Placeholder 5"/>
          <p:cNvSpPr>
            <a:spLocks noGrp="1"/>
          </p:cNvSpPr>
          <p:nvPr>
            <p:ph type="body" sz="quarter" idx="22"/>
          </p:nvPr>
        </p:nvSpPr>
        <p:spPr>
          <a:xfrm>
            <a:off x="4755917" y="1248967"/>
            <a:ext cx="4011847" cy="315515"/>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7" y="4590761"/>
            <a:ext cx="8374064" cy="195553"/>
          </a:xfrm>
        </p:spPr>
        <p:txBody>
          <a:bodyPr>
            <a:noAutofit/>
          </a:bodyPr>
          <a:lstStyle>
            <a:lvl1pPr>
              <a:spcAft>
                <a:spcPts val="0"/>
              </a:spcAft>
              <a:defRPr sz="675"/>
            </a:lvl1pPr>
          </a:lstStyle>
          <a:p>
            <a:pPr lvl="0"/>
            <a:r>
              <a:rPr lang="en-GB" noProof="0" dirty="0"/>
              <a:t>Click to edit Master text styles</a:t>
            </a:r>
          </a:p>
        </p:txBody>
      </p:sp>
      <p:sp>
        <p:nvSpPr>
          <p:cNvPr id="9" name="Chart Placeholder 2"/>
          <p:cNvSpPr>
            <a:spLocks noGrp="1"/>
          </p:cNvSpPr>
          <p:nvPr>
            <p:ph type="chart" sz="quarter" idx="24"/>
          </p:nvPr>
        </p:nvSpPr>
        <p:spPr>
          <a:xfrm>
            <a:off x="376239" y="1593760"/>
            <a:ext cx="4004297" cy="2997000"/>
          </a:xfrm>
        </p:spPr>
        <p:txBody>
          <a:bodyPr/>
          <a:lstStyle/>
          <a:p>
            <a:r>
              <a:rPr lang="en-GB" noProof="0" dirty="0"/>
              <a:t>Click icon to add chart</a:t>
            </a:r>
          </a:p>
        </p:txBody>
      </p:sp>
      <p:sp>
        <p:nvSpPr>
          <p:cNvPr id="12" name="Text Placeholder 5"/>
          <p:cNvSpPr>
            <a:spLocks noGrp="1"/>
          </p:cNvSpPr>
          <p:nvPr>
            <p:ph type="body" sz="quarter" idx="25"/>
          </p:nvPr>
        </p:nvSpPr>
        <p:spPr>
          <a:xfrm>
            <a:off x="376237" y="1248967"/>
            <a:ext cx="4004298" cy="315515"/>
          </a:xfrm>
        </p:spPr>
        <p:txBody>
          <a:bodyPr/>
          <a:lstStyle/>
          <a:p>
            <a:pPr lvl="0"/>
            <a:r>
              <a:rPr lang="en-GB" noProof="0" dirty="0"/>
              <a:t>Click to edit Master text styles</a:t>
            </a:r>
          </a:p>
        </p:txBody>
      </p:sp>
      <p:sp>
        <p:nvSpPr>
          <p:cNvPr id="2" name="Footer Placeholder 1"/>
          <p:cNvSpPr>
            <a:spLocks noGrp="1"/>
          </p:cNvSpPr>
          <p:nvPr>
            <p:ph type="ftr" sz="quarter" idx="26"/>
          </p:nvPr>
        </p:nvSpPr>
        <p:spPr/>
        <p:txBody>
          <a:bodyPr/>
          <a:lstStyle/>
          <a:p>
            <a:endParaRPr lang="en-GB" dirty="0">
              <a:solidFill>
                <a:srgbClr val="000000"/>
              </a:solidFill>
            </a:endParaRPr>
          </a:p>
        </p:txBody>
      </p:sp>
    </p:spTree>
    <p:extLst>
      <p:ext uri="{BB962C8B-B14F-4D97-AF65-F5344CB8AC3E}">
        <p14:creationId xmlns:p14="http://schemas.microsoft.com/office/powerpoint/2010/main" val="6919442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10" name="Colored background"/>
          <p:cNvSpPr/>
          <p:nvPr userDrawn="1"/>
        </p:nvSpPr>
        <p:spPr bwMode="gray">
          <a:xfrm>
            <a:off x="0" y="0"/>
            <a:ext cx="9142200" cy="5143500"/>
          </a:xfrm>
          <a:prstGeom prst="rect">
            <a:avLst/>
          </a:prstGeom>
          <a:solidFill>
            <a:srgbClr val="62B5E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2" name="Title 1"/>
          <p:cNvSpPr>
            <a:spLocks noGrp="1"/>
          </p:cNvSpPr>
          <p:nvPr>
            <p:ph type="title"/>
          </p:nvPr>
        </p:nvSpPr>
        <p:spPr bwMode="gray">
          <a:xfrm>
            <a:off x="352425" y="1279252"/>
            <a:ext cx="7813675"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endParaRPr lang="en-GB"/>
          </a:p>
        </p:txBody>
      </p:sp>
      <p:sp>
        <p:nvSpPr>
          <p:cNvPr id="3" name="Text Placeholder 2"/>
          <p:cNvSpPr>
            <a:spLocks noGrp="1"/>
          </p:cNvSpPr>
          <p:nvPr>
            <p:ph type="body" idx="1"/>
          </p:nvPr>
        </p:nvSpPr>
        <p:spPr bwMode="gray">
          <a:xfrm>
            <a:off x="352425" y="2571750"/>
            <a:ext cx="7813675" cy="1174899"/>
          </a:xfr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noProof="0" dirty="0"/>
              <a:t>Click to edit Master text styles</a:t>
            </a:r>
            <a:endParaRPr lang="en-GB"/>
          </a:p>
        </p:txBody>
      </p:sp>
      <p:sp>
        <p:nvSpPr>
          <p:cNvPr id="9" name="TextBox 8"/>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3928868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40" y="238125"/>
            <a:ext cx="8391524"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376238" y="1248967"/>
            <a:ext cx="3323893" cy="353734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Content Placeholder 3"/>
          <p:cNvSpPr>
            <a:spLocks noGrp="1"/>
          </p:cNvSpPr>
          <p:nvPr>
            <p:ph sz="quarter" idx="16"/>
          </p:nvPr>
        </p:nvSpPr>
        <p:spPr>
          <a:xfrm>
            <a:off x="4087762" y="1275161"/>
            <a:ext cx="4680000" cy="3511153"/>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solidFill>
                <a:srgbClr val="000000"/>
              </a:solidFill>
            </a:endParaRPr>
          </a:p>
        </p:txBody>
      </p:sp>
    </p:spTree>
    <p:extLst>
      <p:ext uri="{BB962C8B-B14F-4D97-AF65-F5344CB8AC3E}">
        <p14:creationId xmlns:p14="http://schemas.microsoft.com/office/powerpoint/2010/main" val="63782070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238125"/>
            <a:ext cx="8391525" cy="523875"/>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40" y="488701"/>
            <a:ext cx="8391524"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5683412" y="1244010"/>
            <a:ext cx="3084351" cy="3542304"/>
          </a:xfrm>
          <a:prstGeom prst="rect">
            <a:avLst/>
          </a:prstGeom>
        </p:spPr>
        <p:txBody>
          <a:bodyPr>
            <a:noAutofit/>
          </a:bodyPr>
          <a:lstStyle>
            <a:lvl1pPr>
              <a:tabLst>
                <a:tab pos="3771900" algn="r"/>
              </a:tabLst>
              <a:defRPr sz="1800">
                <a:solidFill>
                  <a:schemeClr val="accent3"/>
                </a:solidFill>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p:txBody>
      </p:sp>
      <p:sp>
        <p:nvSpPr>
          <p:cNvPr id="8" name="Content Placeholder 3"/>
          <p:cNvSpPr>
            <a:spLocks noGrp="1"/>
          </p:cNvSpPr>
          <p:nvPr>
            <p:ph sz="quarter" idx="16"/>
          </p:nvPr>
        </p:nvSpPr>
        <p:spPr>
          <a:xfrm>
            <a:off x="376238" y="1248966"/>
            <a:ext cx="4879761" cy="353734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solidFill>
                <a:srgbClr val="000000"/>
              </a:solidFill>
            </a:endParaRPr>
          </a:p>
        </p:txBody>
      </p:sp>
    </p:spTree>
    <p:extLst>
      <p:ext uri="{BB962C8B-B14F-4D97-AF65-F5344CB8AC3E}">
        <p14:creationId xmlns:p14="http://schemas.microsoft.com/office/powerpoint/2010/main" val="88005253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5"/>
            <a:ext cx="8391525" cy="523875"/>
          </a:xfrm>
        </p:spPr>
        <p:txBody>
          <a:bodyPr/>
          <a:lstStyle/>
          <a:p>
            <a:r>
              <a:rPr lang="en-GB" noProof="0" dirty="0"/>
              <a:t>Click to edit Master title style</a:t>
            </a:r>
          </a:p>
        </p:txBody>
      </p:sp>
      <p:sp>
        <p:nvSpPr>
          <p:cNvPr id="13" name="Text Placeholder 8"/>
          <p:cNvSpPr>
            <a:spLocks noGrp="1"/>
          </p:cNvSpPr>
          <p:nvPr>
            <p:ph type="body" sz="quarter" idx="21" hasCustomPrompt="1"/>
          </p:nvPr>
        </p:nvSpPr>
        <p:spPr>
          <a:xfrm>
            <a:off x="376238" y="488701"/>
            <a:ext cx="8391526"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Picture Placeholder 6"/>
          <p:cNvSpPr>
            <a:spLocks noGrp="1"/>
          </p:cNvSpPr>
          <p:nvPr>
            <p:ph type="pic" sz="quarter" idx="13"/>
          </p:nvPr>
        </p:nvSpPr>
        <p:spPr>
          <a:xfrm>
            <a:off x="376237" y="1275160"/>
            <a:ext cx="2034000" cy="945000"/>
          </a:xfrm>
        </p:spPr>
        <p:txBody>
          <a:bodyPr lIns="0" tIns="0" rIns="0" bIns="0">
            <a:noAutofit/>
          </a:bodyPr>
          <a:lstStyle/>
          <a:p>
            <a:r>
              <a:rPr lang="en-GB" noProof="0" dirty="0"/>
              <a:t>Click icon to add picture</a:t>
            </a:r>
          </a:p>
        </p:txBody>
      </p:sp>
      <p:sp>
        <p:nvSpPr>
          <p:cNvPr id="5" name="Picture Placeholder 6"/>
          <p:cNvSpPr>
            <a:spLocks noGrp="1"/>
          </p:cNvSpPr>
          <p:nvPr>
            <p:ph type="pic" sz="quarter" idx="14"/>
          </p:nvPr>
        </p:nvSpPr>
        <p:spPr>
          <a:xfrm>
            <a:off x="2495412" y="1275160"/>
            <a:ext cx="2034000" cy="945000"/>
          </a:xfrm>
        </p:spPr>
        <p:txBody>
          <a:bodyPr lIns="0" tIns="0" rIns="0" bIns="0">
            <a:noAutofit/>
          </a:bodyPr>
          <a:lstStyle/>
          <a:p>
            <a:r>
              <a:rPr lang="en-GB" noProof="0" dirty="0"/>
              <a:t>Click icon to add picture</a:t>
            </a:r>
          </a:p>
        </p:txBody>
      </p:sp>
      <p:sp>
        <p:nvSpPr>
          <p:cNvPr id="6" name="Picture Placeholder 6"/>
          <p:cNvSpPr>
            <a:spLocks noGrp="1"/>
          </p:cNvSpPr>
          <p:nvPr>
            <p:ph type="pic" sz="quarter" idx="15"/>
          </p:nvPr>
        </p:nvSpPr>
        <p:spPr>
          <a:xfrm>
            <a:off x="4614587" y="1275160"/>
            <a:ext cx="2034000" cy="945000"/>
          </a:xfrm>
        </p:spPr>
        <p:txBody>
          <a:bodyPr lIns="0" tIns="0" rIns="0" bIns="0">
            <a:noAutofit/>
          </a:bodyPr>
          <a:lstStyle/>
          <a:p>
            <a:r>
              <a:rPr lang="en-GB" noProof="0" dirty="0"/>
              <a:t>Click icon to add picture</a:t>
            </a:r>
          </a:p>
        </p:txBody>
      </p:sp>
      <p:sp>
        <p:nvSpPr>
          <p:cNvPr id="7" name="Picture Placeholder 6"/>
          <p:cNvSpPr>
            <a:spLocks noGrp="1"/>
          </p:cNvSpPr>
          <p:nvPr>
            <p:ph type="pic" sz="quarter" idx="16"/>
          </p:nvPr>
        </p:nvSpPr>
        <p:spPr>
          <a:xfrm>
            <a:off x="6733763" y="1275160"/>
            <a:ext cx="2034000" cy="945000"/>
          </a:xfrm>
        </p:spPr>
        <p:txBody>
          <a:bodyPr lIns="0" tIns="0" rIns="0" bIns="0">
            <a:noAutofit/>
          </a:bodyPr>
          <a:lstStyle/>
          <a:p>
            <a:r>
              <a:rPr lang="en-GB" noProof="0" dirty="0"/>
              <a:t>Click icon to add picture</a:t>
            </a:r>
          </a:p>
        </p:txBody>
      </p:sp>
      <p:sp>
        <p:nvSpPr>
          <p:cNvPr id="9" name="Text Placeholder 8"/>
          <p:cNvSpPr>
            <a:spLocks noGrp="1"/>
          </p:cNvSpPr>
          <p:nvPr>
            <p:ph type="body" sz="quarter" idx="17"/>
          </p:nvPr>
        </p:nvSpPr>
        <p:spPr>
          <a:xfrm>
            <a:off x="376238" y="2343150"/>
            <a:ext cx="2040351" cy="2443161"/>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8"/>
          <p:cNvSpPr>
            <a:spLocks noGrp="1"/>
          </p:cNvSpPr>
          <p:nvPr>
            <p:ph type="body" sz="quarter" idx="18"/>
          </p:nvPr>
        </p:nvSpPr>
        <p:spPr>
          <a:xfrm>
            <a:off x="4612472" y="2340414"/>
            <a:ext cx="2034000" cy="244589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8"/>
          <p:cNvSpPr>
            <a:spLocks noGrp="1"/>
          </p:cNvSpPr>
          <p:nvPr>
            <p:ph type="body" sz="quarter" idx="19"/>
          </p:nvPr>
        </p:nvSpPr>
        <p:spPr>
          <a:xfrm>
            <a:off x="2497530" y="2343150"/>
            <a:ext cx="2034000" cy="2443162"/>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8"/>
          <p:cNvSpPr>
            <a:spLocks noGrp="1"/>
          </p:cNvSpPr>
          <p:nvPr>
            <p:ph type="body" sz="quarter" idx="20"/>
          </p:nvPr>
        </p:nvSpPr>
        <p:spPr>
          <a:xfrm>
            <a:off x="6744877" y="2331381"/>
            <a:ext cx="2022887" cy="2454930"/>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2"/>
          </p:nvPr>
        </p:nvSpPr>
        <p:spPr/>
        <p:txBody>
          <a:bodyPr/>
          <a:lstStyle/>
          <a:p>
            <a:endParaRPr lang="en-GB" dirty="0">
              <a:solidFill>
                <a:srgbClr val="000000"/>
              </a:solidFill>
            </a:endParaRPr>
          </a:p>
        </p:txBody>
      </p:sp>
    </p:spTree>
    <p:extLst>
      <p:ext uri="{BB962C8B-B14F-4D97-AF65-F5344CB8AC3E}">
        <p14:creationId xmlns:p14="http://schemas.microsoft.com/office/powerpoint/2010/main" val="278653065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5"/>
            <a:ext cx="8391525" cy="523875"/>
          </a:xfrm>
        </p:spPr>
        <p:txBody>
          <a:bodyPr/>
          <a:lstStyle/>
          <a:p>
            <a:r>
              <a:rPr lang="en-GB" noProof="0" dirty="0"/>
              <a:t>Click to edit Master title style</a:t>
            </a:r>
          </a:p>
        </p:txBody>
      </p:sp>
      <p:sp>
        <p:nvSpPr>
          <p:cNvPr id="17"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Rectangle 3"/>
          <p:cNvSpPr/>
          <p:nvPr userDrawn="1"/>
        </p:nvSpPr>
        <p:spPr>
          <a:xfrm>
            <a:off x="378000" y="1280380"/>
            <a:ext cx="4122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5" name="Rectangle 4"/>
          <p:cNvSpPr/>
          <p:nvPr userDrawn="1"/>
        </p:nvSpPr>
        <p:spPr>
          <a:xfrm>
            <a:off x="4668064" y="1275160"/>
            <a:ext cx="41063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6" name="Rectangle 5"/>
          <p:cNvSpPr/>
          <p:nvPr userDrawn="1"/>
        </p:nvSpPr>
        <p:spPr>
          <a:xfrm>
            <a:off x="378000" y="3048880"/>
            <a:ext cx="4122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7" name="Rectangle 6"/>
          <p:cNvSpPr/>
          <p:nvPr userDrawn="1"/>
        </p:nvSpPr>
        <p:spPr>
          <a:xfrm>
            <a:off x="4668064" y="3048880"/>
            <a:ext cx="41063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8" name="Picture Placeholder 11"/>
          <p:cNvSpPr>
            <a:spLocks noGrp="1"/>
          </p:cNvSpPr>
          <p:nvPr>
            <p:ph type="pic" sz="quarter" idx="25"/>
          </p:nvPr>
        </p:nvSpPr>
        <p:spPr>
          <a:xfrm>
            <a:off x="378000" y="1410160"/>
            <a:ext cx="1476000" cy="1107000"/>
          </a:xfrm>
        </p:spPr>
        <p:txBody>
          <a:bodyPr/>
          <a:lstStyle>
            <a:lvl1pPr algn="ctr">
              <a:defRPr/>
            </a:lvl1pPr>
          </a:lstStyle>
          <a:p>
            <a:r>
              <a:rPr lang="en-GB" noProof="0" dirty="0"/>
              <a:t>Click icon to add picture</a:t>
            </a:r>
          </a:p>
        </p:txBody>
      </p:sp>
      <p:sp>
        <p:nvSpPr>
          <p:cNvPr id="9" name="Picture Placeholder 11"/>
          <p:cNvSpPr>
            <a:spLocks noGrp="1"/>
          </p:cNvSpPr>
          <p:nvPr>
            <p:ph type="pic" sz="quarter" idx="27"/>
          </p:nvPr>
        </p:nvSpPr>
        <p:spPr>
          <a:xfrm>
            <a:off x="4668064" y="1410160"/>
            <a:ext cx="1476000" cy="1107000"/>
          </a:xfrm>
        </p:spPr>
        <p:txBody>
          <a:bodyPr/>
          <a:lstStyle>
            <a:lvl1pPr algn="ctr">
              <a:defRPr/>
            </a:lvl1pPr>
          </a:lstStyle>
          <a:p>
            <a:r>
              <a:rPr lang="en-GB" noProof="0" dirty="0"/>
              <a:t>Click icon to add picture</a:t>
            </a:r>
          </a:p>
        </p:txBody>
      </p:sp>
      <p:sp>
        <p:nvSpPr>
          <p:cNvPr id="10" name="Picture Placeholder 11"/>
          <p:cNvSpPr>
            <a:spLocks noGrp="1"/>
          </p:cNvSpPr>
          <p:nvPr>
            <p:ph type="pic" sz="quarter" idx="29"/>
          </p:nvPr>
        </p:nvSpPr>
        <p:spPr>
          <a:xfrm>
            <a:off x="378000" y="3192160"/>
            <a:ext cx="1476000" cy="1107000"/>
          </a:xfrm>
        </p:spPr>
        <p:txBody>
          <a:bodyPr/>
          <a:lstStyle>
            <a:lvl1pPr algn="ctr">
              <a:defRPr/>
            </a:lvl1pPr>
          </a:lstStyle>
          <a:p>
            <a:r>
              <a:rPr lang="en-GB" noProof="0" dirty="0"/>
              <a:t>Click icon to add picture</a:t>
            </a:r>
          </a:p>
        </p:txBody>
      </p:sp>
      <p:sp>
        <p:nvSpPr>
          <p:cNvPr id="11" name="Picture Placeholder 11"/>
          <p:cNvSpPr>
            <a:spLocks noGrp="1"/>
          </p:cNvSpPr>
          <p:nvPr>
            <p:ph type="pic" sz="quarter" idx="31"/>
          </p:nvPr>
        </p:nvSpPr>
        <p:spPr>
          <a:xfrm>
            <a:off x="4668064" y="3192160"/>
            <a:ext cx="1476000" cy="1107000"/>
          </a:xfrm>
        </p:spPr>
        <p:txBody>
          <a:bodyPr/>
          <a:lstStyle>
            <a:lvl1pPr algn="ctr">
              <a:defRPr/>
            </a:lvl1pPr>
          </a:lstStyle>
          <a:p>
            <a:r>
              <a:rPr lang="en-GB" noProof="0" dirty="0"/>
              <a:t>Click icon to add picture</a:t>
            </a:r>
          </a:p>
        </p:txBody>
      </p:sp>
      <p:sp>
        <p:nvSpPr>
          <p:cNvPr id="13" name="Text Placeholder 12"/>
          <p:cNvSpPr>
            <a:spLocks noGrp="1"/>
          </p:cNvSpPr>
          <p:nvPr>
            <p:ph type="body" sz="quarter" idx="32"/>
          </p:nvPr>
        </p:nvSpPr>
        <p:spPr>
          <a:xfrm>
            <a:off x="2012612" y="1410160"/>
            <a:ext cx="2466000"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4" name="Text Placeholder 12"/>
          <p:cNvSpPr>
            <a:spLocks noGrp="1"/>
          </p:cNvSpPr>
          <p:nvPr>
            <p:ph type="body" sz="quarter" idx="33"/>
          </p:nvPr>
        </p:nvSpPr>
        <p:spPr>
          <a:xfrm>
            <a:off x="6297420" y="1410160"/>
            <a:ext cx="2476944"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5" name="Text Placeholder 12"/>
          <p:cNvSpPr>
            <a:spLocks noGrp="1"/>
          </p:cNvSpPr>
          <p:nvPr>
            <p:ph type="body" sz="quarter" idx="34"/>
          </p:nvPr>
        </p:nvSpPr>
        <p:spPr>
          <a:xfrm>
            <a:off x="2012612" y="3192160"/>
            <a:ext cx="2466000"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6" name="Text Placeholder 12"/>
          <p:cNvSpPr>
            <a:spLocks noGrp="1"/>
          </p:cNvSpPr>
          <p:nvPr>
            <p:ph type="body" sz="quarter" idx="35"/>
          </p:nvPr>
        </p:nvSpPr>
        <p:spPr>
          <a:xfrm>
            <a:off x="6297420" y="3192160"/>
            <a:ext cx="2476944"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3" name="Footer Placeholder 2"/>
          <p:cNvSpPr>
            <a:spLocks noGrp="1"/>
          </p:cNvSpPr>
          <p:nvPr>
            <p:ph type="ftr" sz="quarter" idx="36"/>
          </p:nvPr>
        </p:nvSpPr>
        <p:spPr/>
        <p:txBody>
          <a:bodyPr/>
          <a:lstStyle/>
          <a:p>
            <a:endParaRPr lang="en-GB" dirty="0">
              <a:solidFill>
                <a:srgbClr val="000000"/>
              </a:solidFill>
            </a:endParaRPr>
          </a:p>
        </p:txBody>
      </p:sp>
    </p:spTree>
    <p:extLst>
      <p:ext uri="{BB962C8B-B14F-4D97-AF65-F5344CB8AC3E}">
        <p14:creationId xmlns:p14="http://schemas.microsoft.com/office/powerpoint/2010/main" val="2997499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7"/>
            <a:ext cx="8391525" cy="523874"/>
          </a:xfrm>
        </p:spPr>
        <p:txBody>
          <a:bodyPr/>
          <a:lstStyle/>
          <a:p>
            <a:r>
              <a:rPr lang="en-GB" noProof="0" dirty="0"/>
              <a:t>Click to edit Master title style</a:t>
            </a:r>
          </a:p>
        </p:txBody>
      </p:sp>
      <p:sp>
        <p:nvSpPr>
          <p:cNvPr id="10" name="Text Placeholder 8"/>
          <p:cNvSpPr>
            <a:spLocks noGrp="1"/>
          </p:cNvSpPr>
          <p:nvPr>
            <p:ph type="body" sz="quarter" idx="18"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Picture Placeholder 7"/>
          <p:cNvSpPr>
            <a:spLocks noGrp="1"/>
          </p:cNvSpPr>
          <p:nvPr>
            <p:ph type="pic" sz="quarter" idx="13"/>
          </p:nvPr>
        </p:nvSpPr>
        <p:spPr>
          <a:xfrm>
            <a:off x="376238" y="1275161"/>
            <a:ext cx="2771775" cy="1478756"/>
          </a:xfrm>
        </p:spPr>
        <p:txBody>
          <a:bodyPr/>
          <a:lstStyle/>
          <a:p>
            <a:r>
              <a:rPr lang="en-GB" noProof="0" dirty="0"/>
              <a:t>Click icon to add picture</a:t>
            </a:r>
          </a:p>
        </p:txBody>
      </p:sp>
      <p:sp>
        <p:nvSpPr>
          <p:cNvPr id="5" name="Picture Placeholder 7"/>
          <p:cNvSpPr>
            <a:spLocks noGrp="1"/>
          </p:cNvSpPr>
          <p:nvPr>
            <p:ph type="pic" sz="quarter" idx="14"/>
          </p:nvPr>
        </p:nvSpPr>
        <p:spPr>
          <a:xfrm>
            <a:off x="6004799" y="1275161"/>
            <a:ext cx="2762965" cy="1478756"/>
          </a:xfrm>
        </p:spPr>
        <p:txBody>
          <a:bodyPr/>
          <a:lstStyle/>
          <a:p>
            <a:r>
              <a:rPr lang="en-GB" noProof="0" dirty="0"/>
              <a:t>Click icon to add picture</a:t>
            </a:r>
          </a:p>
        </p:txBody>
      </p:sp>
      <p:sp>
        <p:nvSpPr>
          <p:cNvPr id="6" name="Picture Placeholder 7"/>
          <p:cNvSpPr>
            <a:spLocks noGrp="1"/>
          </p:cNvSpPr>
          <p:nvPr>
            <p:ph type="pic" sz="quarter" idx="15"/>
          </p:nvPr>
        </p:nvSpPr>
        <p:spPr>
          <a:xfrm>
            <a:off x="3204806" y="1275161"/>
            <a:ext cx="2743200" cy="1478756"/>
          </a:xfrm>
        </p:spPr>
        <p:txBody>
          <a:bodyPr/>
          <a:lstStyle/>
          <a:p>
            <a:r>
              <a:rPr lang="en-GB" noProof="0" dirty="0"/>
              <a:t>Click icon to add picture</a:t>
            </a:r>
          </a:p>
        </p:txBody>
      </p:sp>
      <p:sp>
        <p:nvSpPr>
          <p:cNvPr id="9" name="Text Placeholder 18"/>
          <p:cNvSpPr>
            <a:spLocks noGrp="1"/>
          </p:cNvSpPr>
          <p:nvPr>
            <p:ph idx="1" hasCustomPrompt="1"/>
          </p:nvPr>
        </p:nvSpPr>
        <p:spPr>
          <a:xfrm>
            <a:off x="376239" y="2874169"/>
            <a:ext cx="2762962" cy="1571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8"/>
          <p:cNvSpPr>
            <a:spLocks noGrp="1"/>
          </p:cNvSpPr>
          <p:nvPr>
            <p:ph idx="16" hasCustomPrompt="1"/>
          </p:nvPr>
        </p:nvSpPr>
        <p:spPr>
          <a:xfrm>
            <a:off x="3200400" y="2874169"/>
            <a:ext cx="2743200" cy="1571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8"/>
          <p:cNvSpPr>
            <a:spLocks noGrp="1"/>
          </p:cNvSpPr>
          <p:nvPr>
            <p:ph idx="17" hasCustomPrompt="1"/>
          </p:nvPr>
        </p:nvSpPr>
        <p:spPr>
          <a:xfrm>
            <a:off x="6004799" y="2874169"/>
            <a:ext cx="2762965" cy="1571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9"/>
          </p:nvPr>
        </p:nvSpPr>
        <p:spPr/>
        <p:txBody>
          <a:bodyPr/>
          <a:lstStyle/>
          <a:p>
            <a:endParaRPr lang="en-GB" dirty="0">
              <a:solidFill>
                <a:srgbClr val="000000"/>
              </a:solidFill>
            </a:endParaRPr>
          </a:p>
        </p:txBody>
      </p:sp>
    </p:spTree>
    <p:extLst>
      <p:ext uri="{BB962C8B-B14F-4D97-AF65-F5344CB8AC3E}">
        <p14:creationId xmlns:p14="http://schemas.microsoft.com/office/powerpoint/2010/main" val="53117676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0"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2435514942"/>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7"/>
            <a:ext cx="8391525" cy="523874"/>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8" name="Text Placeholder 8"/>
          <p:cNvSpPr>
            <a:spLocks noGrp="1"/>
          </p:cNvSpPr>
          <p:nvPr>
            <p:ph type="body" sz="quarter" idx="17"/>
          </p:nvPr>
        </p:nvSpPr>
        <p:spPr>
          <a:xfrm>
            <a:off x="378000" y="1393419"/>
            <a:ext cx="4100118"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21"/>
          </p:nvPr>
        </p:nvSpPr>
        <p:spPr>
          <a:xfrm>
            <a:off x="4684646" y="1393419"/>
            <a:ext cx="4083117"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9"/>
          <p:cNvSpPr>
            <a:spLocks noGrp="1"/>
          </p:cNvSpPr>
          <p:nvPr>
            <p:ph sz="quarter" idx="22" hasCustomPrompt="1"/>
          </p:nvPr>
        </p:nvSpPr>
        <p:spPr>
          <a:xfrm>
            <a:off x="3570549" y="1393419"/>
            <a:ext cx="907570" cy="502994"/>
          </a:xfrm>
        </p:spPr>
        <p:txBody>
          <a:bodyPr>
            <a:noAutofit/>
          </a:bodyPr>
          <a:lstStyle>
            <a:lvl1pPr algn="ctr">
              <a:defRPr sz="600" baseline="0"/>
            </a:lvl1pPr>
          </a:lstStyle>
          <a:p>
            <a:pPr lvl="0"/>
            <a:r>
              <a:rPr lang="en-GB" dirty="0"/>
              <a:t>Click here, go to INSERT tab and choose Pictures to insert Co-brand Logo</a:t>
            </a:r>
          </a:p>
        </p:txBody>
      </p:sp>
      <p:sp>
        <p:nvSpPr>
          <p:cNvPr id="4" name="Rectangle 3"/>
          <p:cNvSpPr/>
          <p:nvPr userDrawn="1"/>
        </p:nvSpPr>
        <p:spPr>
          <a:xfrm>
            <a:off x="378000" y="1279034"/>
            <a:ext cx="41001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dirty="0">
              <a:solidFill>
                <a:srgbClr val="FFFFFF"/>
              </a:solidFill>
            </a:endParaRPr>
          </a:p>
        </p:txBody>
      </p:sp>
      <p:sp>
        <p:nvSpPr>
          <p:cNvPr id="5" name="Rectangle 4"/>
          <p:cNvSpPr/>
          <p:nvPr userDrawn="1"/>
        </p:nvSpPr>
        <p:spPr>
          <a:xfrm>
            <a:off x="4684647" y="1279034"/>
            <a:ext cx="40897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dirty="0">
              <a:solidFill>
                <a:srgbClr val="FFFFFF"/>
              </a:solidFill>
            </a:endParaRPr>
          </a:p>
        </p:txBody>
      </p:sp>
      <p:sp>
        <p:nvSpPr>
          <p:cNvPr id="12" name="Content Placeholder 9"/>
          <p:cNvSpPr>
            <a:spLocks noGrp="1"/>
          </p:cNvSpPr>
          <p:nvPr>
            <p:ph sz="quarter" idx="23" hasCustomPrompt="1"/>
          </p:nvPr>
        </p:nvSpPr>
        <p:spPr>
          <a:xfrm>
            <a:off x="7860192" y="1393419"/>
            <a:ext cx="907570" cy="502994"/>
          </a:xfrm>
        </p:spPr>
        <p:txBody>
          <a:bodyPr>
            <a:noAutofit/>
          </a:bodyPr>
          <a:lstStyle>
            <a:lvl1pPr algn="ctr">
              <a:defRPr sz="600" baseline="0"/>
            </a:lvl1pPr>
          </a:lstStyle>
          <a:p>
            <a:pPr lvl="0"/>
            <a:r>
              <a:rPr lang="en-GB" dirty="0"/>
              <a:t>Click here, go to INSERT tab and choose Pictures to insert Co-brand Logo</a:t>
            </a:r>
          </a:p>
        </p:txBody>
      </p:sp>
      <p:sp>
        <p:nvSpPr>
          <p:cNvPr id="6" name="Footer Placeholder 5"/>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176752166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6"/>
            <a:ext cx="8391525" cy="523416"/>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9" y="488701"/>
            <a:ext cx="8398126"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27" name="Text Placeholder 8"/>
          <p:cNvSpPr>
            <a:spLocks noGrp="1"/>
          </p:cNvSpPr>
          <p:nvPr>
            <p:ph type="body" sz="quarter" idx="17"/>
          </p:nvPr>
        </p:nvSpPr>
        <p:spPr>
          <a:xfrm>
            <a:off x="378000" y="1393419"/>
            <a:ext cx="4100118"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Text Placeholder 8"/>
          <p:cNvSpPr>
            <a:spLocks noGrp="1"/>
          </p:cNvSpPr>
          <p:nvPr>
            <p:ph type="body" sz="quarter" idx="21"/>
          </p:nvPr>
        </p:nvSpPr>
        <p:spPr>
          <a:xfrm>
            <a:off x="4684646" y="1393419"/>
            <a:ext cx="4083117"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8"/>
          <p:cNvSpPr>
            <a:spLocks noGrp="1"/>
          </p:cNvSpPr>
          <p:nvPr>
            <p:ph type="body" sz="quarter" idx="30"/>
          </p:nvPr>
        </p:nvSpPr>
        <p:spPr>
          <a:xfrm>
            <a:off x="378000" y="3190030"/>
            <a:ext cx="4100118"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Text Placeholder 8"/>
          <p:cNvSpPr>
            <a:spLocks noGrp="1"/>
          </p:cNvSpPr>
          <p:nvPr>
            <p:ph type="body" sz="quarter" idx="31"/>
          </p:nvPr>
        </p:nvSpPr>
        <p:spPr>
          <a:xfrm>
            <a:off x="4684646" y="3190030"/>
            <a:ext cx="4083117"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9"/>
          <p:cNvSpPr>
            <a:spLocks noGrp="1"/>
          </p:cNvSpPr>
          <p:nvPr>
            <p:ph sz="quarter" idx="26" hasCustomPrompt="1"/>
          </p:nvPr>
        </p:nvSpPr>
        <p:spPr>
          <a:xfrm>
            <a:off x="3570549" y="1393419"/>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20" name="Content Placeholder 9"/>
          <p:cNvSpPr>
            <a:spLocks noGrp="1"/>
          </p:cNvSpPr>
          <p:nvPr>
            <p:ph sz="quarter" idx="27" hasCustomPrompt="1"/>
          </p:nvPr>
        </p:nvSpPr>
        <p:spPr>
          <a:xfrm>
            <a:off x="7860192" y="1393419"/>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21" name="Content Placeholder 9"/>
          <p:cNvSpPr>
            <a:spLocks noGrp="1"/>
          </p:cNvSpPr>
          <p:nvPr>
            <p:ph sz="quarter" idx="28" hasCustomPrompt="1"/>
          </p:nvPr>
        </p:nvSpPr>
        <p:spPr>
          <a:xfrm>
            <a:off x="3565871" y="3187261"/>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22" name="Content Placeholder 9"/>
          <p:cNvSpPr>
            <a:spLocks noGrp="1"/>
          </p:cNvSpPr>
          <p:nvPr>
            <p:ph sz="quarter" idx="29" hasCustomPrompt="1"/>
          </p:nvPr>
        </p:nvSpPr>
        <p:spPr>
          <a:xfrm>
            <a:off x="7855515" y="3187261"/>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4" name="Rectangle 3"/>
          <p:cNvSpPr/>
          <p:nvPr userDrawn="1"/>
        </p:nvSpPr>
        <p:spPr>
          <a:xfrm>
            <a:off x="378000" y="1279034"/>
            <a:ext cx="41001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dirty="0">
              <a:solidFill>
                <a:srgbClr val="FFFFFF"/>
              </a:solidFill>
            </a:endParaRPr>
          </a:p>
        </p:txBody>
      </p:sp>
      <p:sp>
        <p:nvSpPr>
          <p:cNvPr id="5" name="Rectangle 4"/>
          <p:cNvSpPr/>
          <p:nvPr userDrawn="1"/>
        </p:nvSpPr>
        <p:spPr>
          <a:xfrm>
            <a:off x="4684647" y="1279034"/>
            <a:ext cx="40897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dirty="0">
              <a:solidFill>
                <a:srgbClr val="FFFFFF"/>
              </a:solidFill>
            </a:endParaRPr>
          </a:p>
        </p:txBody>
      </p:sp>
      <p:sp>
        <p:nvSpPr>
          <p:cNvPr id="12" name="Rectangle 11"/>
          <p:cNvSpPr/>
          <p:nvPr userDrawn="1"/>
        </p:nvSpPr>
        <p:spPr>
          <a:xfrm>
            <a:off x="378001" y="3077639"/>
            <a:ext cx="4101707"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dirty="0">
              <a:solidFill>
                <a:srgbClr val="FFFFFF"/>
              </a:solidFill>
            </a:endParaRPr>
          </a:p>
        </p:txBody>
      </p:sp>
      <p:sp>
        <p:nvSpPr>
          <p:cNvPr id="13" name="Rectangle 12"/>
          <p:cNvSpPr/>
          <p:nvPr userDrawn="1"/>
        </p:nvSpPr>
        <p:spPr>
          <a:xfrm>
            <a:off x="4684646" y="3077639"/>
            <a:ext cx="4083537"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dirty="0">
              <a:solidFill>
                <a:srgbClr val="FFFFFF"/>
              </a:solidFill>
            </a:endParaRPr>
          </a:p>
        </p:txBody>
      </p:sp>
      <p:sp>
        <p:nvSpPr>
          <p:cNvPr id="3" name="Footer Placeholder 2"/>
          <p:cNvSpPr>
            <a:spLocks noGrp="1"/>
          </p:cNvSpPr>
          <p:nvPr>
            <p:ph type="ftr" sz="quarter" idx="32"/>
          </p:nvPr>
        </p:nvSpPr>
        <p:spPr/>
        <p:txBody>
          <a:bodyPr/>
          <a:lstStyle/>
          <a:p>
            <a:endParaRPr lang="en-GB" dirty="0">
              <a:solidFill>
                <a:srgbClr val="000000"/>
              </a:solidFill>
            </a:endParaRPr>
          </a:p>
        </p:txBody>
      </p:sp>
    </p:spTree>
    <p:extLst>
      <p:ext uri="{BB962C8B-B14F-4D97-AF65-F5344CB8AC3E}">
        <p14:creationId xmlns:p14="http://schemas.microsoft.com/office/powerpoint/2010/main" val="374612151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10"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Rectangle 3"/>
          <p:cNvSpPr/>
          <p:nvPr userDrawn="1"/>
        </p:nvSpPr>
        <p:spPr>
          <a:xfrm>
            <a:off x="3240000" y="1279476"/>
            <a:ext cx="2667088"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5" name="Rectangle 4"/>
          <p:cNvSpPr/>
          <p:nvPr userDrawn="1"/>
        </p:nvSpPr>
        <p:spPr>
          <a:xfrm>
            <a:off x="378000" y="1275161"/>
            <a:ext cx="2670000" cy="44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6" name="Rectangle 5"/>
          <p:cNvSpPr/>
          <p:nvPr userDrawn="1"/>
        </p:nvSpPr>
        <p:spPr>
          <a:xfrm>
            <a:off x="6086475" y="1279476"/>
            <a:ext cx="268789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dirty="0">
              <a:solidFill>
                <a:srgbClr val="FFFFFF"/>
              </a:solidFill>
            </a:endParaRPr>
          </a:p>
        </p:txBody>
      </p:sp>
      <p:sp>
        <p:nvSpPr>
          <p:cNvPr id="7" name="Text Placeholder 8"/>
          <p:cNvSpPr>
            <a:spLocks noGrp="1"/>
          </p:cNvSpPr>
          <p:nvPr>
            <p:ph type="body" sz="quarter" idx="17"/>
          </p:nvPr>
        </p:nvSpPr>
        <p:spPr>
          <a:xfrm>
            <a:off x="3244284" y="1388581"/>
            <a:ext cx="2655433" cy="2884316"/>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8"/>
          <p:cNvSpPr>
            <a:spLocks noGrp="1"/>
          </p:cNvSpPr>
          <p:nvPr>
            <p:ph type="body" sz="quarter" idx="18"/>
          </p:nvPr>
        </p:nvSpPr>
        <p:spPr>
          <a:xfrm>
            <a:off x="378000" y="1388581"/>
            <a:ext cx="2670000" cy="2884316"/>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19"/>
          </p:nvPr>
        </p:nvSpPr>
        <p:spPr>
          <a:xfrm>
            <a:off x="6096000" y="1388581"/>
            <a:ext cx="2678365" cy="2884316"/>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0"/>
          </p:nvPr>
        </p:nvSpPr>
        <p:spPr/>
        <p:txBody>
          <a:bodyPr/>
          <a:lstStyle/>
          <a:p>
            <a:endParaRPr lang="en-GB" dirty="0">
              <a:solidFill>
                <a:srgbClr val="000000"/>
              </a:solidFill>
            </a:endParaRPr>
          </a:p>
        </p:txBody>
      </p:sp>
    </p:spTree>
    <p:extLst>
      <p:ext uri="{BB962C8B-B14F-4D97-AF65-F5344CB8AC3E}">
        <p14:creationId xmlns:p14="http://schemas.microsoft.com/office/powerpoint/2010/main" val="420880180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6"/>
            <a:ext cx="8391525" cy="528888"/>
          </a:xfrm>
        </p:spPr>
        <p:txBody>
          <a:bodyPr/>
          <a:lstStyle/>
          <a:p>
            <a:r>
              <a:rPr lang="en-GB" noProof="0" dirty="0"/>
              <a:t>Click to edit Master title style</a:t>
            </a:r>
          </a:p>
        </p:txBody>
      </p:sp>
      <p:sp>
        <p:nvSpPr>
          <p:cNvPr id="8"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2627"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6209"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4418"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1"/>
          </p:nvPr>
        </p:nvSpPr>
        <p:spPr/>
        <p:txBody>
          <a:bodyPr/>
          <a:lstStyle/>
          <a:p>
            <a:endParaRPr lang="en-GB" dirty="0">
              <a:solidFill>
                <a:srgbClr val="000000"/>
              </a:solidFill>
            </a:endParaRPr>
          </a:p>
        </p:txBody>
      </p:sp>
    </p:spTree>
    <p:extLst>
      <p:ext uri="{BB962C8B-B14F-4D97-AF65-F5344CB8AC3E}">
        <p14:creationId xmlns:p14="http://schemas.microsoft.com/office/powerpoint/2010/main" val="16301610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2200" cy="5143500"/>
          </a:xfrm>
          <a:prstGeom prst="rect">
            <a:avLst/>
          </a:prstGeom>
          <a:solidFill>
            <a:srgbClr val="01216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18" name="Title 1"/>
          <p:cNvSpPr>
            <a:spLocks noGrp="1"/>
          </p:cNvSpPr>
          <p:nvPr>
            <p:ph type="title"/>
          </p:nvPr>
        </p:nvSpPr>
        <p:spPr bwMode="gray">
          <a:xfrm>
            <a:off x="352425" y="1279252"/>
            <a:ext cx="7813675"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endParaRPr lang="en-GB"/>
          </a:p>
        </p:txBody>
      </p:sp>
      <p:sp>
        <p:nvSpPr>
          <p:cNvPr id="19" name="Text Placeholder 2"/>
          <p:cNvSpPr>
            <a:spLocks noGrp="1"/>
          </p:cNvSpPr>
          <p:nvPr>
            <p:ph type="body" idx="1"/>
          </p:nvPr>
        </p:nvSpPr>
        <p:spPr bwMode="gray">
          <a:xfrm>
            <a:off x="352425" y="2571750"/>
            <a:ext cx="7813675" cy="1174899"/>
          </a:xfr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noProof="0" dirty="0"/>
              <a:t>Click to edit Master text styles</a:t>
            </a:r>
            <a:endParaRPr lang="en-GB"/>
          </a:p>
        </p:txBody>
      </p:sp>
      <p:sp>
        <p:nvSpPr>
          <p:cNvPr id="22" name="TextBox 21"/>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3473002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0" y="0"/>
            <a:ext cx="91440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rgbClr val="FFFFFF"/>
              </a:solidFill>
            </a:endParaRPr>
          </a:p>
        </p:txBody>
      </p:sp>
      <p:sp>
        <p:nvSpPr>
          <p:cNvPr id="2" name="Title 1"/>
          <p:cNvSpPr>
            <a:spLocks noGrp="1"/>
          </p:cNvSpPr>
          <p:nvPr>
            <p:ph type="title"/>
          </p:nvPr>
        </p:nvSpPr>
        <p:spPr>
          <a:xfrm>
            <a:off x="376238" y="238126"/>
            <a:ext cx="8391526" cy="592054"/>
          </a:xfrm>
        </p:spPr>
        <p:txBody>
          <a:bodyPr/>
          <a:lstStyle>
            <a:lvl1pPr>
              <a:defRPr>
                <a:solidFill>
                  <a:schemeClr val="tx1"/>
                </a:solidFill>
              </a:defRPr>
            </a:lvl1pPr>
          </a:lstStyle>
          <a:p>
            <a:r>
              <a:rPr lang="en-GB" noProof="0" dirty="0"/>
              <a:t>Click to edit Master title style</a:t>
            </a:r>
          </a:p>
        </p:txBody>
      </p:sp>
      <p:sp>
        <p:nvSpPr>
          <p:cNvPr id="8" name="Text Placeholder 8"/>
          <p:cNvSpPr>
            <a:spLocks noGrp="1"/>
          </p:cNvSpPr>
          <p:nvPr>
            <p:ph type="body" sz="quarter" idx="13" hasCustomPrompt="1"/>
          </p:nvPr>
        </p:nvSpPr>
        <p:spPr>
          <a:xfrm>
            <a:off x="376238" y="515772"/>
            <a:ext cx="8391526" cy="567941"/>
          </a:xfrm>
          <a:prstGeom prst="rect">
            <a:avLst/>
          </a:prstGeom>
        </p:spPr>
        <p:txBody>
          <a:bodyPr lIns="0" tIns="0" rIns="0" bIns="0">
            <a:noAutofit/>
          </a:bodyPr>
          <a:lstStyle>
            <a:lvl1pPr marL="0" indent="0">
              <a:buNone/>
              <a:defRPr sz="1500" b="0">
                <a:solidFill>
                  <a:schemeClr val="tx1"/>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5564"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7188"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6376"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TextBox 14"/>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FFFFFF"/>
                </a:solidFill>
              </a:rPr>
              <a:pPr algn="r">
                <a:spcBef>
                  <a:spcPts val="450"/>
                </a:spcBef>
                <a:buSzPct val="100000"/>
                <a:buFont typeface="Arial"/>
                <a:buNone/>
              </a:pPr>
              <a:t>‹#›</a:t>
            </a:fld>
            <a:endParaRPr lang="en-GB" sz="488" dirty="0">
              <a:solidFill>
                <a:srgbClr val="FFFFFF"/>
              </a:solidFill>
            </a:endParaRPr>
          </a:p>
        </p:txBody>
      </p:sp>
      <p:sp>
        <p:nvSpPr>
          <p:cNvPr id="3" name="Footer Placeholder 2"/>
          <p:cNvSpPr>
            <a:spLocks noGrp="1"/>
          </p:cNvSpPr>
          <p:nvPr>
            <p:ph type="ftr" sz="quarter" idx="21"/>
          </p:nvPr>
        </p:nvSpPr>
        <p:spPr/>
        <p:txBody>
          <a:bodyPr/>
          <a:lstStyle/>
          <a:p>
            <a:endParaRPr lang="en-GB" dirty="0">
              <a:solidFill>
                <a:srgbClr val="FFFFFF"/>
              </a:solidFill>
            </a:endParaRPr>
          </a:p>
        </p:txBody>
      </p:sp>
    </p:spTree>
    <p:extLst>
      <p:ext uri="{BB962C8B-B14F-4D97-AF65-F5344CB8AC3E}">
        <p14:creationId xmlns:p14="http://schemas.microsoft.com/office/powerpoint/2010/main" val="1110014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8"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0" name="Text Placeholder 18"/>
          <p:cNvSpPr>
            <a:spLocks noGrp="1"/>
          </p:cNvSpPr>
          <p:nvPr>
            <p:ph idx="1"/>
          </p:nvPr>
        </p:nvSpPr>
        <p:spPr>
          <a:xfrm>
            <a:off x="376238" y="1248967"/>
            <a:ext cx="4195763" cy="353734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363242168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Footer Placeholder 2"/>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325417041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147827381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2" name="SD_InternalExternal"/>
          <p:cNvSpPr>
            <a:spLocks/>
          </p:cNvSpPr>
          <p:nvPr userDrawn="1"/>
        </p:nvSpPr>
        <p:spPr bwMode="auto">
          <a:xfrm>
            <a:off x="376239" y="2571750"/>
            <a:ext cx="6958012" cy="2214563"/>
          </a:xfrm>
          <a:prstGeom prst="rect">
            <a:avLst/>
          </a:prstGeom>
          <a:noFill/>
          <a:ln w="9525">
            <a:noFill/>
            <a:miter lim="800000"/>
            <a:headEnd/>
            <a:tailEnd/>
          </a:ln>
        </p:spPr>
        <p:txBody>
          <a:bodyPr lIns="0" tIns="0" rIns="0" bIns="0" anchor="b"/>
          <a:lstStyle/>
          <a:p>
            <a:pPr defTabSz="764381">
              <a:buClr>
                <a:srgbClr val="000000"/>
              </a:buClr>
              <a:buSzPct val="80000"/>
              <a:buFont typeface="Wingdings" pitchFamily="2" charset="2"/>
              <a:buNone/>
            </a:pPr>
            <a:r>
              <a:rPr lang="en-GB" sz="675" noProof="1">
                <a:solidFill>
                  <a:srgbClr val="000000"/>
                </a:solidFill>
              </a:rPr>
              <a:t>This is an internal document which provides confidential advice and guidance to partners and staff of Deloitte LLP and its subsidiaries. It is not to be copied or made available to any other party.
© 2017 Deloitte LLP. All rights reserved.</a:t>
            </a:r>
          </a:p>
        </p:txBody>
      </p:sp>
      <p:sp>
        <p:nvSpPr>
          <p:cNvPr id="7" name="SD_ART_Logo"/>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pic>
        <p:nvPicPr>
          <p:cNvPr id="2"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p:cNvSpPr>
            <a:spLocks noGrp="1"/>
          </p:cNvSpPr>
          <p:nvPr>
            <p:ph type="ftr" sz="quarter" idx="16"/>
          </p:nvPr>
        </p:nvSpPr>
        <p:spPr/>
        <p:txBody>
          <a:bodyPr/>
          <a:lstStyle>
            <a:lvl1pPr>
              <a:defRPr>
                <a:solidFill>
                  <a:schemeClr val="bg1"/>
                </a:solidFill>
              </a:defRPr>
            </a:lvl1pPr>
          </a:lstStyle>
          <a:p>
            <a:endParaRPr lang="en-GB" dirty="0">
              <a:solidFill>
                <a:srgbClr val="FFFFFF"/>
              </a:solidFill>
            </a:endParaRPr>
          </a:p>
        </p:txBody>
      </p:sp>
    </p:spTree>
    <p:extLst>
      <p:ext uri="{BB962C8B-B14F-4D97-AF65-F5344CB8AC3E}">
        <p14:creationId xmlns:p14="http://schemas.microsoft.com/office/powerpoint/2010/main" val="30856121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125" b="1" spc="-26">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985" spc="8">
                <a:solidFill>
                  <a:srgbClr val="FFFFFF"/>
                </a:solidFill>
                <a:latin typeface="Verdana" panose="02020603050405020304" pitchFamily="2"/>
              </a:rPr>
              <a:t>January 2018 </a:t>
            </a:r>
          </a:p>
        </p:txBody>
      </p:sp>
    </p:spTree>
    <p:extLst>
      <p:ext uri="{BB962C8B-B14F-4D97-AF65-F5344CB8AC3E}">
        <p14:creationId xmlns:p14="http://schemas.microsoft.com/office/powerpoint/2010/main" val="36169164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3"/>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9"/>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9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25487508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7"/>
            <a:ext cx="5762625" cy="2957036"/>
          </a:xfrm>
          <a:prstGeom prst="rect">
            <a:avLst/>
          </a:prstGeom>
          <a:solidFill>
            <a:srgbClr val="000000"/>
          </a:solidFill>
          <a:ln w="0" cmpd="sng">
            <a:noFill/>
            <a:prstDash val="solid"/>
          </a:ln>
        </p:spPr>
        <p:txBody>
          <a:bodyPr vert="horz" lIns="0" tIns="0" rIns="0" bIns="0" anchor="t"/>
          <a:lstStyle/>
          <a:p>
            <a:pPr algn="l"/>
            <a:r>
              <a:rPr lang="en-US" sz="100"/>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1688" spc="-3">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9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8"/>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788" spc="-3">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2"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8"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7"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563" spc="-8">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5" y="3309945"/>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11">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5" y="4041465"/>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563" spc="-8">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7"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563" spc="-3">
                <a:solidFill>
                  <a:srgbClr val="FFFFFF"/>
                </a:solidFill>
                <a:latin typeface="Verdana" panose="02020603050405020304" pitchFamily="2"/>
              </a:rPr>
              <a:t>SECURITY </a:t>
            </a:r>
          </a:p>
          <a:p>
            <a:pPr marL="0" marR="0" indent="0" algn="l">
              <a:lnSpc>
                <a:spcPts val="1000"/>
              </a:lnSpc>
              <a:spcBef>
                <a:spcPts val="40"/>
              </a:spcBef>
              <a:spcAft>
                <a:spcPts val="0"/>
              </a:spcAft>
            </a:pPr>
            <a:r>
              <a:rPr lang="en-US" sz="563" spc="-28">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11">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2" y="3298515"/>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6">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563" spc="-8">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4" y="4775367"/>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6" y="4775367"/>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6">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7"/>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563" spc="-8">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0758510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1688" spc="-6">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9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9"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28577220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3"/>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1660" spc="-48">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7"/>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900" spc="-14">
                <a:solidFill>
                  <a:srgbClr val="FFFFFF"/>
                </a:solidFill>
                <a:latin typeface="Arial" panose="02020603050405020304" pitchFamily="2"/>
              </a:rPr>
              <a:t>What if </a:t>
            </a:r>
            <a:r>
              <a:rPr lang="en-US" sz="929" spc="-14">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4"/>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125" b="1" spc="51">
                <a:solidFill>
                  <a:srgbClr val="FFFFFF"/>
                </a:solidFill>
                <a:latin typeface="Verdana" panose="02020603050405020304" pitchFamily="2"/>
              </a:rPr>
              <a:t>Speed: </a:t>
            </a:r>
            <a:r>
              <a:rPr lang="en-US" sz="1013" spc="51">
                <a:solidFill>
                  <a:srgbClr val="FFFFFF"/>
                </a:solidFill>
                <a:latin typeface="Verdana" panose="02020603050405020304" pitchFamily="2"/>
              </a:rPr>
              <a:t>Then? </a:t>
            </a:r>
            <a:r>
              <a:rPr lang="en-US" sz="1125" b="1" spc="51">
                <a:solidFill>
                  <a:srgbClr val="FFFFFF"/>
                </a:solidFill>
                <a:latin typeface="Verdana" panose="02020603050405020304" pitchFamily="2"/>
              </a:rPr>
              <a:t>75 mph. </a:t>
            </a:r>
            <a:r>
              <a:rPr lang="en-US" sz="1013" spc="51">
                <a:solidFill>
                  <a:srgbClr val="FFFFFF"/>
                </a:solidFill>
                <a:latin typeface="Verdana" panose="02020603050405020304" pitchFamily="2"/>
              </a:rPr>
              <a:t>Now?... </a:t>
            </a:r>
            <a:r>
              <a:rPr lang="en-US" sz="1547" b="1" spc="5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125" b="1" spc="8">
                <a:solidFill>
                  <a:srgbClr val="FFFFFF"/>
                </a:solidFill>
                <a:latin typeface="Verdana" panose="02020603050405020304" pitchFamily="2"/>
              </a:rPr>
              <a:t>Efficiency: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24 mpg.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125" b="1" spc="8">
                <a:solidFill>
                  <a:srgbClr val="FFFFFF"/>
                </a:solidFill>
                <a:latin typeface="Verdana" panose="02020603050405020304" pitchFamily="2"/>
              </a:rPr>
              <a:t>Cost: </a:t>
            </a:r>
            <a:r>
              <a:rPr lang="en-US" sz="1013" spc="8">
                <a:solidFill>
                  <a:srgbClr val="FFFFFF"/>
                </a:solidFill>
                <a:latin typeface="Verdana" panose="02020603050405020304" pitchFamily="2"/>
              </a:rPr>
              <a:t>Then? </a:t>
            </a:r>
            <a:r>
              <a:rPr lang="en-US" sz="1125" b="1" spc="8">
                <a:solidFill>
                  <a:srgbClr val="FFFFFF"/>
                </a:solidFill>
                <a:latin typeface="Verdana" panose="02020603050405020304" pitchFamily="2"/>
              </a:rPr>
              <a:t>$1,950 </a:t>
            </a:r>
            <a:r>
              <a:rPr lang="en-US" sz="1013" spc="8">
                <a:solidFill>
                  <a:srgbClr val="FFFFFF"/>
                </a:solidFill>
                <a:latin typeface="Verdana" panose="02020603050405020304" pitchFamily="2"/>
              </a:rPr>
              <a:t>Now?... </a:t>
            </a:r>
            <a:r>
              <a:rPr lang="en-US" sz="1547" b="1" spc="8">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322" spc="-26">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188468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2895469-1BF4-8D4E-8530-E8FBE29F51D9}"/>
              </a:ext>
            </a:extLst>
          </p:cNvPr>
          <p:cNvSpPr/>
          <p:nvPr userDrawn="1"/>
        </p:nvSpPr>
        <p:spPr>
          <a:xfrm>
            <a:off x="0" y="4804012"/>
            <a:ext cx="9144000" cy="339488"/>
          </a:xfrm>
          <a:prstGeom prst="rect">
            <a:avLst/>
          </a:prstGeom>
          <a:solidFill>
            <a:srgbClr val="B4C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6DF0A41-E870-0A45-8272-B805347D9E4A}"/>
              </a:ext>
            </a:extLst>
          </p:cNvPr>
          <p:cNvPicPr>
            <a:picLocks noChangeAspect="1"/>
          </p:cNvPicPr>
          <p:nvPr userDrawn="1"/>
        </p:nvPicPr>
        <p:blipFill>
          <a:blip r:embed="rId2"/>
          <a:stretch>
            <a:fillRect/>
          </a:stretch>
        </p:blipFill>
        <p:spPr>
          <a:xfrm>
            <a:off x="8250606" y="4800603"/>
            <a:ext cx="712704" cy="266699"/>
          </a:xfrm>
          <a:prstGeom prst="rect">
            <a:avLst/>
          </a:prstGeom>
        </p:spPr>
      </p:pic>
      <p:pic>
        <p:nvPicPr>
          <p:cNvPr id="10" name="Picture 9">
            <a:extLst>
              <a:ext uri="{FF2B5EF4-FFF2-40B4-BE49-F238E27FC236}">
                <a16:creationId xmlns:a16="http://schemas.microsoft.com/office/drawing/2014/main" id="{F64F0C52-89B7-7B46-9C38-F5A4F8504BAE}"/>
              </a:ext>
            </a:extLst>
          </p:cNvPr>
          <p:cNvPicPr>
            <a:picLocks noChangeAspect="1"/>
          </p:cNvPicPr>
          <p:nvPr userDrawn="1"/>
        </p:nvPicPr>
        <p:blipFill>
          <a:blip r:embed="rId3"/>
          <a:stretch>
            <a:fillRect/>
          </a:stretch>
        </p:blipFill>
        <p:spPr>
          <a:xfrm>
            <a:off x="7562185" y="4768844"/>
            <a:ext cx="525315" cy="297961"/>
          </a:xfrm>
          <a:prstGeom prst="rect">
            <a:avLst/>
          </a:prstGeom>
        </p:spPr>
      </p:pic>
      <p:sp>
        <p:nvSpPr>
          <p:cNvPr id="11" name="TextBox 10">
            <a:extLst>
              <a:ext uri="{FF2B5EF4-FFF2-40B4-BE49-F238E27FC236}">
                <a16:creationId xmlns:a16="http://schemas.microsoft.com/office/drawing/2014/main" id="{842AECBE-803D-B748-AC48-C431DC9168EC}"/>
              </a:ext>
            </a:extLst>
          </p:cNvPr>
          <p:cNvSpPr txBox="1"/>
          <p:nvPr userDrawn="1"/>
        </p:nvSpPr>
        <p:spPr>
          <a:xfrm>
            <a:off x="263769" y="4826978"/>
            <a:ext cx="7135310" cy="20774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i="0" kern="1200" dirty="0">
                <a:solidFill>
                  <a:srgbClr val="791027"/>
                </a:solidFill>
                <a:effectLst/>
                <a:latin typeface="FoundrySterling-Bold" panose="02000300000000000000" pitchFamily="2" charset="0"/>
                <a:ea typeface="+mn-ea"/>
                <a:cs typeface="+mn-cs"/>
              </a:rPr>
              <a:t>LEADERSHIP &amp; CHALLENGE </a:t>
            </a:r>
            <a:r>
              <a:rPr lang="en-GB" sz="1350" b="1" kern="1200" dirty="0">
                <a:solidFill>
                  <a:schemeClr val="bg2">
                    <a:lumMod val="25000"/>
                  </a:schemeClr>
                </a:solidFill>
                <a:effectLst/>
                <a:latin typeface="+mn-lt"/>
                <a:ea typeface="+mn-ea"/>
                <a:cs typeface="+mn-cs"/>
              </a:rPr>
              <a:t>Doing Things Differently </a:t>
            </a:r>
            <a:r>
              <a:rPr lang="en-GB" sz="1350" kern="1200" dirty="0">
                <a:solidFill>
                  <a:schemeClr val="tx1"/>
                </a:solidFill>
                <a:effectLst/>
                <a:latin typeface="+mn-lt"/>
                <a:ea typeface="+mn-ea"/>
                <a:cs typeface="+mn-cs"/>
              </a:rPr>
              <a:t>| Annual Conference</a:t>
            </a:r>
          </a:p>
        </p:txBody>
      </p:sp>
    </p:spTree>
    <p:extLst>
      <p:ext uri="{BB962C8B-B14F-4D97-AF65-F5344CB8AC3E}">
        <p14:creationId xmlns:p14="http://schemas.microsoft.com/office/powerpoint/2010/main" val="412515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2200" cy="5143500"/>
          </a:xfrm>
          <a:prstGeom prst="rect">
            <a:avLst/>
          </a:prstGeom>
          <a:solidFill>
            <a:srgbClr val="00000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18" name="Title 1"/>
          <p:cNvSpPr>
            <a:spLocks noGrp="1"/>
          </p:cNvSpPr>
          <p:nvPr>
            <p:ph type="title"/>
          </p:nvPr>
        </p:nvSpPr>
        <p:spPr bwMode="gray">
          <a:xfrm>
            <a:off x="352425" y="1279252"/>
            <a:ext cx="7813675"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endParaRPr lang="en-GB"/>
          </a:p>
        </p:txBody>
      </p:sp>
      <p:sp>
        <p:nvSpPr>
          <p:cNvPr id="19" name="Text Placeholder 2"/>
          <p:cNvSpPr>
            <a:spLocks noGrp="1"/>
          </p:cNvSpPr>
          <p:nvPr>
            <p:ph type="body" idx="1"/>
          </p:nvPr>
        </p:nvSpPr>
        <p:spPr bwMode="gray">
          <a:xfrm>
            <a:off x="352425" y="2571750"/>
            <a:ext cx="7813675" cy="1174899"/>
          </a:xfr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noProof="0" dirty="0"/>
              <a:t>Click to edit Master text styles</a:t>
            </a:r>
            <a:endParaRPr lang="en-GB"/>
          </a:p>
        </p:txBody>
      </p:sp>
      <p:sp>
        <p:nvSpPr>
          <p:cNvPr id="22" name="TextBox 21"/>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96389432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1660" spc="-5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125"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125"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125" b="1" spc="-14">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4" y="1410661"/>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900" spc="0">
                <a:solidFill>
                  <a:srgbClr val="7FBD2B"/>
                </a:solidFill>
                <a:latin typeface="Verdana" panose="02020603050405020304" pitchFamily="2"/>
              </a:rPr>
              <a:t>$500,000</a:t>
            </a:r>
            <a:r>
              <a:rPr lang="en-US" sz="591" spc="0">
                <a:solidFill>
                  <a:srgbClr val="FFFFFF"/>
                </a:solidFill>
                <a:latin typeface="Verdana" panose="02020603050405020304" pitchFamily="2"/>
              </a:rPr>
              <a:t> in 2008 </a:t>
            </a:r>
            <a:br/>
            <a:r>
              <a:rPr lang="en-US" sz="900" spc="0">
                <a:solidFill>
                  <a:srgbClr val="7FBD2B"/>
                </a:solidFill>
                <a:latin typeface="Verdana" panose="02020603050405020304" pitchFamily="2"/>
              </a:rPr>
              <a:t>$22,000</a:t>
            </a:r>
            <a:r>
              <a:rPr lang="en-US" sz="59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844"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844" spc="85">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6"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1547"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1547" b="1" spc="-23">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2"/>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844" spc="104">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844" spc="9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125" b="1" spc="-6">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125" b="1" spc="-6">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125" b="1" spc="-11">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125"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591" spc="3">
                <a:solidFill>
                  <a:srgbClr val="FFFFFF"/>
                </a:solidFill>
                <a:latin typeface="Verdana" panose="02020603050405020304" pitchFamily="2"/>
              </a:rPr>
              <a:t>US Contingent workers</a:t>
            </a:r>
            <a:r>
              <a:rPr lang="en-US" sz="900" spc="3">
                <a:solidFill>
                  <a:srgbClr val="61B5E4"/>
                </a:solidFill>
                <a:latin typeface="Verdana" panose="02020603050405020304" pitchFamily="2"/>
              </a:rPr>
              <a:t> 40%</a:t>
            </a:r>
            <a:r>
              <a:rPr lang="en-US" sz="591" spc="3">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3" y="3628080"/>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125" b="1" spc="-11">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125"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591" spc="-11">
                <a:solidFill>
                  <a:srgbClr val="FFFFFF"/>
                </a:solidFill>
                <a:latin typeface="Verdana" panose="02020603050405020304" pitchFamily="2"/>
              </a:rPr>
              <a:t>Millennials</a:t>
            </a:r>
            <a:r>
              <a:rPr lang="en-US" sz="900" spc="-11">
                <a:solidFill>
                  <a:srgbClr val="BAF8FF"/>
                </a:solidFill>
                <a:latin typeface="Verdana" panose="02020603050405020304" pitchFamily="2"/>
              </a:rPr>
              <a:t> 50% </a:t>
            </a:r>
          </a:p>
          <a:p>
            <a:pPr marL="0" marR="0" indent="0" algn="ctr">
              <a:lnSpc>
                <a:spcPts val="1900"/>
              </a:lnSpc>
              <a:spcBef>
                <a:spcPts val="45"/>
              </a:spcBef>
              <a:spcAft>
                <a:spcPts val="0"/>
              </a:spcAft>
            </a:pPr>
            <a:r>
              <a:rPr lang="en-US" sz="591" spc="-6">
                <a:solidFill>
                  <a:srgbClr val="FFFFFF"/>
                </a:solidFill>
                <a:latin typeface="Verdana" panose="02020603050405020304" pitchFamily="2"/>
              </a:rPr>
              <a:t>Africa to supply</a:t>
            </a:r>
            <a:r>
              <a:rPr lang="en-US" sz="900" spc="-6">
                <a:solidFill>
                  <a:srgbClr val="BAF8FF"/>
                </a:solidFill>
                <a:latin typeface="Verdana" panose="02020603050405020304" pitchFamily="2"/>
              </a:rPr>
              <a:t> 25%</a:t>
            </a:r>
            <a:r>
              <a:rPr lang="en-US" sz="591" spc="-6">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6"/>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125" b="1" spc="-11">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125"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900" spc="-11">
                <a:solidFill>
                  <a:srgbClr val="7FBD2B"/>
                </a:solidFill>
                <a:latin typeface="Verdana" panose="02020603050405020304" pitchFamily="2"/>
              </a:rPr>
              <a:t>2.5 - 5 years:</a:t>
            </a:r>
            <a:r>
              <a:rPr lang="en-US" sz="591" spc="-11">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5" y="4444373"/>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844" spc="110">
                <a:solidFill>
                  <a:srgbClr val="FF0000"/>
                </a:solidFill>
                <a:latin typeface="Arial" panose="02020603050405020304" pitchFamily="2"/>
              </a:rPr>
              <a:t>WHO...? WHERE...? WHEN...? </a:t>
            </a:r>
          </a:p>
        </p:txBody>
      </p:sp>
    </p:spTree>
    <p:extLst>
      <p:ext uri="{BB962C8B-B14F-4D97-AF65-F5344CB8AC3E}">
        <p14:creationId xmlns:p14="http://schemas.microsoft.com/office/powerpoint/2010/main" val="6652295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238125"/>
            <a:ext cx="3600450" cy="33909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1688" spc="-14">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577215"/>
            <a:ext cx="3600450" cy="280035"/>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900" spc="-6">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29033382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238125"/>
            <a:ext cx="7372350" cy="347663"/>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1688" spc="-11">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585790"/>
            <a:ext cx="7372350" cy="291941"/>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844" b="1" spc="-3">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877729"/>
            <a:ext cx="3187065" cy="82296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013" b="1" spc="0">
                <a:solidFill>
                  <a:srgbClr val="FFFFFF"/>
                </a:solidFill>
                <a:latin typeface="Arial" panose="02020603050405020304" pitchFamily="2"/>
              </a:rPr>
              <a:t>The pace of change is </a:t>
            </a:r>
            <a:br/>
            <a:r>
              <a:rPr lang="en-US" sz="985" b="1" spc="0">
                <a:solidFill>
                  <a:srgbClr val="FFFFFF"/>
                </a:solidFill>
                <a:latin typeface="Arial" panose="02020603050405020304" pitchFamily="2"/>
              </a:rPr>
              <a:t>frightening...but by future proofing </a:t>
            </a:r>
            <a:br/>
            <a:r>
              <a:rPr lang="en-US" sz="1013" b="1" spc="0">
                <a:solidFill>
                  <a:srgbClr val="FFFFFF"/>
                </a:solidFill>
                <a:latin typeface="Arial" panose="02020603050405020304" pitchFamily="2"/>
              </a:rPr>
              <a:t>can</a:t>
            </a:r>
            <a:r>
              <a:rPr lang="en-US" sz="1013"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39967528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4525271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238133"/>
            <a:ext cx="7943850" cy="760571"/>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1688" spc="-6">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900" spc="-3">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145389"/>
            <a:ext cx="366236"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65">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1940727"/>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8" y="2722721"/>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3">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3488539"/>
            <a:ext cx="407194" cy="226219"/>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1800" spc="14">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8" y="4261017"/>
            <a:ext cx="317659" cy="226219"/>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1800" spc="-161">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060611"/>
            <a:ext cx="3589020" cy="573881"/>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013" spc="-34">
                <a:solidFill>
                  <a:srgbClr val="FFFFFF"/>
                </a:solidFill>
                <a:latin typeface="Arial" panose="02020603050405020304" pitchFamily="2"/>
              </a:rPr>
              <a:t>Be consumer led </a:t>
            </a:r>
            <a:r>
              <a:rPr lang="en-US" sz="1013" spc="-28">
                <a:solidFill>
                  <a:srgbClr val="FFFFFF"/>
                </a:solidFill>
                <a:latin typeface="Arial" panose="02020603050405020304" pitchFamily="2"/>
              </a:rPr>
              <a:t>– </a:t>
            </a:r>
            <a:r>
              <a:rPr lang="en-US" sz="1013" spc="-34">
                <a:solidFill>
                  <a:srgbClr val="FFFFFF"/>
                </a:solidFill>
                <a:latin typeface="Arial" panose="02020603050405020304" pitchFamily="2"/>
              </a:rPr>
              <a:t>use personas and user </a:t>
            </a:r>
            <a:r>
              <a:rPr lang="en-US" sz="1013" spc="-28">
                <a:solidFill>
                  <a:srgbClr val="FFFFFF"/>
                </a:solidFill>
                <a:latin typeface="Arial" panose="02020603050405020304" pitchFamily="2"/>
              </a:rPr>
              <a:t>journeys. Plans for “tomorrow’s skills” – </a:t>
            </a:r>
            <a:r>
              <a:rPr lang="en-US" sz="1013" spc="-34">
                <a:solidFill>
                  <a:srgbClr val="FFFFFF"/>
                </a:solidFill>
                <a:latin typeface="Arial" panose="02020603050405020304" pitchFamily="2"/>
              </a:rPr>
              <a:t>not just </a:t>
            </a:r>
          </a:p>
          <a:p>
            <a:pPr marL="0" marR="0" indent="0" algn="l">
              <a:lnSpc>
                <a:spcPts val="1700"/>
              </a:lnSpc>
              <a:spcBef>
                <a:spcPts val="400"/>
              </a:spcBef>
              <a:spcAft>
                <a:spcPts val="0"/>
              </a:spcAft>
            </a:pPr>
            <a:r>
              <a:rPr lang="en-US" sz="1013" spc="-23">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2" y="1947871"/>
            <a:ext cx="3410903" cy="370046"/>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013" spc="-31">
                <a:solidFill>
                  <a:srgbClr val="FFFFFF"/>
                </a:solidFill>
                <a:latin typeface="Arial" panose="02020603050405020304" pitchFamily="2"/>
              </a:rPr>
              <a:t>Future proof your solution </a:t>
            </a:r>
            <a:r>
              <a:rPr lang="en-US" sz="1013" spc="-26">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013" spc="-26">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4" y="3463290"/>
            <a:ext cx="3557111"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4341027"/>
            <a:ext cx="1995488" cy="162401"/>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013" spc="-37">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2715577"/>
            <a:ext cx="3520440" cy="370523"/>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013" spc="-31">
                <a:solidFill>
                  <a:srgbClr val="FFFFFF"/>
                </a:solidFill>
                <a:latin typeface="Arial" panose="02020603050405020304" pitchFamily="2"/>
              </a:rPr>
              <a:t>Be agile </a:t>
            </a:r>
            <a:r>
              <a:rPr lang="en-US" sz="1013" spc="-26">
                <a:solidFill>
                  <a:srgbClr val="FFFFFF"/>
                </a:solidFill>
                <a:latin typeface="Arial" panose="02020603050405020304" pitchFamily="2"/>
              </a:rPr>
              <a:t>– things will change, don’t be afraid to </a:t>
            </a:r>
            <a:r>
              <a:rPr lang="en-US" sz="1013" spc="-3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3849220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GB" noProof="0" dirty="0"/>
              <a:t>Click to edit Master title style</a:t>
            </a:r>
            <a:endParaRPr lang="en-GB"/>
          </a:p>
        </p:txBody>
      </p:sp>
      <p:sp>
        <p:nvSpPr>
          <p:cNvPr id="3" name="Text Placeholder 2"/>
          <p:cNvSpPr>
            <a:spLocks noGrp="1"/>
          </p:cNvSpPr>
          <p:nvPr>
            <p:ph type="body" idx="1"/>
          </p:nvPr>
        </p:nvSpPr>
        <p:spPr bwMode="gray">
          <a:xfrm>
            <a:off x="352425"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noProof="0" dirty="0"/>
              <a:t>Click to edit Master text styles</a:t>
            </a:r>
            <a:endParaRPr lang="en-GB"/>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319969091"/>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22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4" name="Text Placeholder 3"/>
          <p:cNvSpPr>
            <a:spLocks noGrp="1"/>
          </p:cNvSpPr>
          <p:nvPr>
            <p:ph type="body" sz="quarter" idx="10"/>
          </p:nvPr>
        </p:nvSpPr>
        <p:spPr>
          <a:xfrm>
            <a:off x="360363" y="1193007"/>
            <a:ext cx="6772203" cy="3531394"/>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endParaRPr lang="en-GB"/>
          </a:p>
        </p:txBody>
      </p:sp>
      <p:sp>
        <p:nvSpPr>
          <p:cNvPr id="14" name="TextBox 13"/>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443354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2200" cy="5143500"/>
          </a:xfrm>
          <a:prstGeom prst="rect">
            <a:avLst/>
          </a:prstGeom>
          <a:solidFill>
            <a:srgbClr val="01216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13" name="Text Placeholder 3"/>
          <p:cNvSpPr>
            <a:spLocks noGrp="1"/>
          </p:cNvSpPr>
          <p:nvPr>
            <p:ph type="body" sz="quarter" idx="10"/>
          </p:nvPr>
        </p:nvSpPr>
        <p:spPr>
          <a:xfrm>
            <a:off x="360363" y="1193007"/>
            <a:ext cx="6772203" cy="3531394"/>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endParaRPr lang="en-GB"/>
          </a:p>
        </p:txBody>
      </p:sp>
      <p:sp>
        <p:nvSpPr>
          <p:cNvPr id="16" name="TextBox 15"/>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860647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2200" cy="5143500"/>
          </a:xfrm>
          <a:prstGeom prst="rect">
            <a:avLst/>
          </a:prstGeom>
          <a:solidFill>
            <a:srgbClr val="0097A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17" name="Text Placeholder 3"/>
          <p:cNvSpPr>
            <a:spLocks noGrp="1"/>
          </p:cNvSpPr>
          <p:nvPr>
            <p:ph type="body" sz="quarter" idx="10"/>
          </p:nvPr>
        </p:nvSpPr>
        <p:spPr>
          <a:xfrm>
            <a:off x="360363" y="1193007"/>
            <a:ext cx="6772203" cy="3531394"/>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endParaRPr lang="en-GB"/>
          </a:p>
        </p:txBody>
      </p:sp>
      <p:sp>
        <p:nvSpPr>
          <p:cNvPr id="20" name="TextBox 19"/>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0948080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2200" cy="5143500"/>
          </a:xfrm>
          <a:prstGeom prst="rect">
            <a:avLst/>
          </a:prstGeom>
          <a:solidFill>
            <a:srgbClr val="00000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13" name="Text Placeholder 3"/>
          <p:cNvSpPr>
            <a:spLocks noGrp="1"/>
          </p:cNvSpPr>
          <p:nvPr>
            <p:ph type="body" sz="quarter" idx="10"/>
          </p:nvPr>
        </p:nvSpPr>
        <p:spPr>
          <a:xfrm>
            <a:off x="360363" y="1193007"/>
            <a:ext cx="6772203" cy="3531394"/>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endParaRPr lang="en-GB"/>
          </a:p>
        </p:txBody>
      </p:sp>
      <p:sp>
        <p:nvSpPr>
          <p:cNvPr id="16" name="TextBox 15"/>
          <p:cNvSpPr txBox="1"/>
          <p:nvPr userDrawn="1"/>
        </p:nvSpPr>
        <p:spPr>
          <a:xfrm>
            <a:off x="8560594"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631074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352425" y="1193007"/>
            <a:ext cx="6772203" cy="3531394"/>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endParaRPr lang="en-GB"/>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674820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5"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4" name="Content Placeholder 3"/>
          <p:cNvSpPr>
            <a:spLocks noGrp="1"/>
          </p:cNvSpPr>
          <p:nvPr>
            <p:ph sz="quarter" idx="10"/>
          </p:nvPr>
        </p:nvSpPr>
        <p:spPr>
          <a:xfrm>
            <a:off x="352426" y="1248968"/>
            <a:ext cx="7011590" cy="3475433"/>
          </a:xfrm>
          <a:prstGeom prst="rect">
            <a:avLst/>
          </a:prstGeom>
        </p:spPr>
        <p:txBody>
          <a:bodyPr/>
          <a:lstStyle>
            <a:lvl1pPr>
              <a:tabLst>
                <a:tab pos="6729245" algn="r"/>
              </a:tabLst>
              <a:defRPr/>
            </a:lvl1pPr>
            <a:lvl2pPr>
              <a:tabLst>
                <a:tab pos="6729245" algn="r"/>
              </a:tabLst>
              <a:defRPr/>
            </a:lvl2pPr>
            <a:lvl3pPr>
              <a:tabLst>
                <a:tab pos="6729245" algn="r"/>
              </a:tabLst>
              <a:defRPr/>
            </a:lvl3pPr>
            <a:lvl4pPr>
              <a:tabLst>
                <a:tab pos="6729245" algn="r"/>
              </a:tabLst>
              <a:defRPr/>
            </a:lvl4pPr>
            <a:lvl5pPr>
              <a:tabLst>
                <a:tab pos="5029074" algn="r"/>
              </a:tabLst>
              <a:defRPr baseline="0"/>
            </a:lvl5pPr>
            <a:lvl6pPr marL="356391" indent="0">
              <a:buNone/>
              <a:tabLst>
                <a:tab pos="6729245" algn="r"/>
              </a:tabLst>
              <a:defRPr/>
            </a:lvl6pPr>
            <a:lvl7pPr>
              <a:tabLst>
                <a:tab pos="6729245" algn="r"/>
              </a:tabLst>
              <a:defRPr/>
            </a:lvl7pPr>
            <a:lvl8pPr>
              <a:tabLst>
                <a:tab pos="6729245" algn="r"/>
              </a:tabLst>
              <a:defRPr/>
            </a:lvl8pPr>
            <a:lvl9pPr>
              <a:tabLst>
                <a:tab pos="6729245" algn="r"/>
              </a:tabLst>
              <a:defRPr/>
            </a:lvl9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55930637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5" name="Picture Placeholder 9"/>
          <p:cNvSpPr>
            <a:spLocks noGrp="1"/>
          </p:cNvSpPr>
          <p:nvPr>
            <p:ph type="pic" sz="quarter" idx="15"/>
          </p:nvPr>
        </p:nvSpPr>
        <p:spPr>
          <a:xfrm>
            <a:off x="4203651" y="1275160"/>
            <a:ext cx="4587925" cy="3449241"/>
          </a:xfrm>
        </p:spPr>
        <p:txBody>
          <a:bodyPr/>
          <a:lstStyle/>
          <a:p>
            <a:r>
              <a:rPr lang="en-GB" noProof="0" dirty="0"/>
              <a:t>Drag picture to placeholder or click icon to add</a:t>
            </a:r>
            <a:endParaRPr lang="en-GB"/>
          </a:p>
        </p:txBody>
      </p:sp>
      <p:sp>
        <p:nvSpPr>
          <p:cNvPr id="6" name="Content Placeholder 3"/>
          <p:cNvSpPr>
            <a:spLocks noGrp="1"/>
          </p:cNvSpPr>
          <p:nvPr>
            <p:ph sz="quarter" idx="10"/>
          </p:nvPr>
        </p:nvSpPr>
        <p:spPr>
          <a:xfrm>
            <a:off x="352426" y="1248968"/>
            <a:ext cx="3250247" cy="3475433"/>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8"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73690100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4"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14" name="Text Placeholder 18"/>
          <p:cNvSpPr>
            <a:spLocks noGrp="1"/>
          </p:cNvSpPr>
          <p:nvPr>
            <p:ph idx="1"/>
          </p:nvPr>
        </p:nvSpPr>
        <p:spPr>
          <a:xfrm>
            <a:off x="352425" y="1248968"/>
            <a:ext cx="8439150" cy="3475433"/>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5958868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8590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9"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8" name="Text Placeholder 18"/>
          <p:cNvSpPr>
            <a:spLocks noGrp="1"/>
          </p:cNvSpPr>
          <p:nvPr>
            <p:ph idx="1"/>
          </p:nvPr>
        </p:nvSpPr>
        <p:spPr>
          <a:xfrm>
            <a:off x="352425" y="1249364"/>
            <a:ext cx="8439150" cy="3475037"/>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59538558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5"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8" name="Text Placeholder 18"/>
          <p:cNvSpPr>
            <a:spLocks noGrp="1"/>
          </p:cNvSpPr>
          <p:nvPr>
            <p:ph idx="1"/>
          </p:nvPr>
        </p:nvSpPr>
        <p:spPr>
          <a:xfrm>
            <a:off x="352425" y="1257302"/>
            <a:ext cx="8439150" cy="3467099"/>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7218890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8"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8" name="Text Placeholder 8"/>
          <p:cNvSpPr>
            <a:spLocks noGrp="1"/>
          </p:cNvSpPr>
          <p:nvPr>
            <p:ph type="body" sz="quarter" idx="18"/>
          </p:nvPr>
        </p:nvSpPr>
        <p:spPr>
          <a:xfrm>
            <a:off x="353700" y="1250101"/>
            <a:ext cx="8439150" cy="267890"/>
          </a:xfrm>
        </p:spPr>
        <p:txBody>
          <a:bodyPr/>
          <a:lstStyle/>
          <a:p>
            <a:pPr lvl="0"/>
            <a:r>
              <a:rPr lang="en-GB" noProof="0" dirty="0"/>
              <a:t>Click to edit Master text styles</a:t>
            </a:r>
            <a:endParaRPr lang="en-GB"/>
          </a:p>
        </p:txBody>
      </p:sp>
      <p:sp>
        <p:nvSpPr>
          <p:cNvPr id="19" name="Text Placeholder 7"/>
          <p:cNvSpPr>
            <a:spLocks noGrp="1"/>
          </p:cNvSpPr>
          <p:nvPr>
            <p:ph type="body" sz="quarter" idx="23"/>
          </p:nvPr>
        </p:nvSpPr>
        <p:spPr>
          <a:xfrm>
            <a:off x="351000" y="4487093"/>
            <a:ext cx="8439151" cy="237308"/>
          </a:xfrm>
        </p:spPr>
        <p:txBody>
          <a:bodyPr>
            <a:noAutofit/>
          </a:bodyPr>
          <a:lstStyle>
            <a:lvl1pPr>
              <a:spcAft>
                <a:spcPts val="0"/>
              </a:spcAft>
              <a:defRPr sz="675"/>
            </a:lvl1pPr>
          </a:lstStyle>
          <a:p>
            <a:pPr lvl="0"/>
            <a:r>
              <a:rPr lang="en-GB" noProof="0" dirty="0"/>
              <a:t>Click to edit Master text styles</a:t>
            </a:r>
            <a:endParaRPr lang="en-GB"/>
          </a:p>
        </p:txBody>
      </p:sp>
      <p:sp>
        <p:nvSpPr>
          <p:cNvPr id="17" name="Chart Placeholder 3"/>
          <p:cNvSpPr>
            <a:spLocks noGrp="1"/>
          </p:cNvSpPr>
          <p:nvPr>
            <p:ph type="chart" sz="quarter" idx="15"/>
          </p:nvPr>
        </p:nvSpPr>
        <p:spPr>
          <a:xfrm>
            <a:off x="353700" y="1539000"/>
            <a:ext cx="8439150" cy="2948400"/>
          </a:xfrm>
          <a:prstGeom prst="rect">
            <a:avLst/>
          </a:prstGeom>
        </p:spPr>
        <p:txBody>
          <a:bodyPr/>
          <a:lstStyle/>
          <a:p>
            <a:r>
              <a:rPr lang="en-GB" noProof="0" dirty="0"/>
              <a:t>Click icon to add chart</a:t>
            </a:r>
            <a:endParaRPr lang="en-GB"/>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15378663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8" name="Text Placeholder 8"/>
          <p:cNvSpPr>
            <a:spLocks noGrp="1"/>
          </p:cNvSpPr>
          <p:nvPr>
            <p:ph type="body" sz="quarter" idx="18"/>
          </p:nvPr>
        </p:nvSpPr>
        <p:spPr>
          <a:xfrm>
            <a:off x="351000" y="1248967"/>
            <a:ext cx="2700000" cy="294084"/>
          </a:xfrm>
        </p:spPr>
        <p:txBody>
          <a:bodyPr/>
          <a:lstStyle/>
          <a:p>
            <a:pPr lvl="0"/>
            <a:r>
              <a:rPr lang="en-GB" noProof="0" dirty="0"/>
              <a:t>Click to edit Master text styles</a:t>
            </a:r>
            <a:endParaRPr lang="en-GB"/>
          </a:p>
        </p:txBody>
      </p:sp>
      <p:sp>
        <p:nvSpPr>
          <p:cNvPr id="17" name="Chart Placeholder 3"/>
          <p:cNvSpPr>
            <a:spLocks noGrp="1"/>
          </p:cNvSpPr>
          <p:nvPr>
            <p:ph type="chart" sz="quarter" idx="15"/>
          </p:nvPr>
        </p:nvSpPr>
        <p:spPr>
          <a:xfrm>
            <a:off x="351000" y="1539000"/>
            <a:ext cx="2700000" cy="2948093"/>
          </a:xfrm>
          <a:prstGeom prst="rect">
            <a:avLst/>
          </a:prstGeom>
        </p:spPr>
        <p:txBody>
          <a:bodyPr/>
          <a:lstStyle/>
          <a:p>
            <a:r>
              <a:rPr lang="en-GB" noProof="0" dirty="0"/>
              <a:t>Click icon to add chart</a:t>
            </a:r>
            <a:endParaRPr lang="en-GB"/>
          </a:p>
        </p:txBody>
      </p:sp>
      <p:sp>
        <p:nvSpPr>
          <p:cNvPr id="7" name="Chart Placeholder 3"/>
          <p:cNvSpPr>
            <a:spLocks noGrp="1"/>
          </p:cNvSpPr>
          <p:nvPr>
            <p:ph type="chart" sz="quarter" idx="19"/>
          </p:nvPr>
        </p:nvSpPr>
        <p:spPr>
          <a:xfrm>
            <a:off x="3222000" y="1538999"/>
            <a:ext cx="2700000" cy="2948093"/>
          </a:xfrm>
          <a:prstGeom prst="rect">
            <a:avLst/>
          </a:prstGeom>
        </p:spPr>
        <p:txBody>
          <a:bodyPr/>
          <a:lstStyle/>
          <a:p>
            <a:r>
              <a:rPr lang="en-GB" noProof="0" dirty="0"/>
              <a:t>Click icon to add chart</a:t>
            </a:r>
            <a:endParaRPr lang="en-GB"/>
          </a:p>
        </p:txBody>
      </p:sp>
      <p:sp>
        <p:nvSpPr>
          <p:cNvPr id="8" name="Text Placeholder 8"/>
          <p:cNvSpPr>
            <a:spLocks noGrp="1"/>
          </p:cNvSpPr>
          <p:nvPr>
            <p:ph type="body" sz="quarter" idx="20"/>
          </p:nvPr>
        </p:nvSpPr>
        <p:spPr>
          <a:xfrm>
            <a:off x="3222002" y="1248966"/>
            <a:ext cx="2700000" cy="294084"/>
          </a:xfrm>
        </p:spPr>
        <p:txBody>
          <a:bodyPr/>
          <a:lstStyle/>
          <a:p>
            <a:pPr lvl="0"/>
            <a:r>
              <a:rPr lang="en-GB" noProof="0" dirty="0"/>
              <a:t>Click to edit Master text styles</a:t>
            </a:r>
            <a:endParaRPr lang="en-GB"/>
          </a:p>
        </p:txBody>
      </p:sp>
      <p:sp>
        <p:nvSpPr>
          <p:cNvPr id="9" name="Chart Placeholder 3"/>
          <p:cNvSpPr>
            <a:spLocks noGrp="1"/>
          </p:cNvSpPr>
          <p:nvPr>
            <p:ph type="chart" sz="quarter" idx="21"/>
          </p:nvPr>
        </p:nvSpPr>
        <p:spPr>
          <a:xfrm>
            <a:off x="6065220" y="1539000"/>
            <a:ext cx="2700000" cy="2948093"/>
          </a:xfrm>
          <a:prstGeom prst="rect">
            <a:avLst/>
          </a:prstGeom>
        </p:spPr>
        <p:txBody>
          <a:bodyPr/>
          <a:lstStyle/>
          <a:p>
            <a:r>
              <a:rPr lang="en-GB" noProof="0" dirty="0"/>
              <a:t>Click icon to add chart</a:t>
            </a:r>
            <a:endParaRPr lang="en-GB"/>
          </a:p>
        </p:txBody>
      </p:sp>
      <p:sp>
        <p:nvSpPr>
          <p:cNvPr id="10" name="Text Placeholder 8"/>
          <p:cNvSpPr>
            <a:spLocks noGrp="1"/>
          </p:cNvSpPr>
          <p:nvPr>
            <p:ph type="body" sz="quarter" idx="22"/>
          </p:nvPr>
        </p:nvSpPr>
        <p:spPr>
          <a:xfrm>
            <a:off x="6065219" y="1250100"/>
            <a:ext cx="2700000" cy="298692"/>
          </a:xfrm>
        </p:spPr>
        <p:txBody>
          <a:bodyPr/>
          <a:lstStyle/>
          <a:p>
            <a:pPr lvl="0"/>
            <a:r>
              <a:rPr lang="en-GB" noProof="0" dirty="0"/>
              <a:t>Click to edit Master text styles</a:t>
            </a:r>
            <a:endParaRPr lang="en-GB"/>
          </a:p>
        </p:txBody>
      </p:sp>
      <p:sp>
        <p:nvSpPr>
          <p:cNvPr id="11" name="Text Placeholder 7"/>
          <p:cNvSpPr>
            <a:spLocks noGrp="1"/>
          </p:cNvSpPr>
          <p:nvPr>
            <p:ph type="body" sz="quarter" idx="23"/>
          </p:nvPr>
        </p:nvSpPr>
        <p:spPr>
          <a:xfrm>
            <a:off x="351000" y="4487093"/>
            <a:ext cx="8439151" cy="237308"/>
          </a:xfrm>
        </p:spPr>
        <p:txBody>
          <a:bodyPr>
            <a:noAutofit/>
          </a:bodyPr>
          <a:lstStyle>
            <a:lvl1pPr>
              <a:spcAft>
                <a:spcPts val="0"/>
              </a:spcAft>
              <a:defRPr sz="675"/>
            </a:lvl1pPr>
          </a:lstStyle>
          <a:p>
            <a:pPr lvl="0"/>
            <a:r>
              <a:rPr lang="en-GB" noProof="0" dirty="0"/>
              <a:t>Click to edit Master text styles</a:t>
            </a:r>
            <a:endParaRPr lang="en-GB"/>
          </a:p>
        </p:txBody>
      </p:sp>
      <p:sp>
        <p:nvSpPr>
          <p:cNvPr id="14"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3"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6142394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353700" y="1248967"/>
            <a:ext cx="3996000" cy="3466880"/>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5" name="Content Placeholder 3"/>
          <p:cNvSpPr>
            <a:spLocks noGrp="1"/>
          </p:cNvSpPr>
          <p:nvPr>
            <p:ph sz="quarter" idx="20"/>
          </p:nvPr>
        </p:nvSpPr>
        <p:spPr>
          <a:xfrm>
            <a:off x="4795575" y="1250100"/>
            <a:ext cx="3996000" cy="3466800"/>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7"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6"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38421263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352425" y="1248966"/>
            <a:ext cx="3996000" cy="3475434"/>
          </a:xfrm>
          <a:prstGeom prst="rect">
            <a:avLst/>
          </a:prstGeom>
        </p:spPr>
        <p:txBody>
          <a:bodyPr>
            <a:noAutofit/>
          </a:bodyPr>
          <a:lstStyle>
            <a:lvl1pPr>
              <a:tabLst>
                <a:tab pos="5029074" algn="r"/>
              </a:tabLst>
              <a:defRPr sz="1200"/>
            </a:lvl1pPr>
            <a:lvl2pPr>
              <a:tabLst>
                <a:tab pos="5029074" algn="r"/>
              </a:tabLst>
              <a:defRPr sz="1200"/>
            </a:lvl2pPr>
            <a:lvl3pPr>
              <a:tabLst>
                <a:tab pos="5029074" algn="r"/>
              </a:tabLst>
              <a:defRPr sz="1200"/>
            </a:lvl3pPr>
            <a:lvl4pPr>
              <a:tabLst>
                <a:tab pos="5029074" algn="r"/>
              </a:tabLst>
              <a:defRPr sz="1200"/>
            </a:lvl4pPr>
            <a:lvl5pPr>
              <a:tabLst>
                <a:tab pos="5029074" algn="r"/>
              </a:tabLst>
              <a:defRPr sz="750" baseline="0"/>
            </a:lvl5pPr>
            <a:lvl6pPr>
              <a:defRPr sz="750"/>
            </a:lvl6pPr>
            <a:lvl7pPr>
              <a:defRPr sz="750"/>
            </a:lvl7pPr>
            <a:lvl8pPr>
              <a:defRPr sz="750"/>
            </a:lvl8pPr>
            <a:lvl9pPr>
              <a:defRPr sz="750"/>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3" name="Content Placeholder 3"/>
          <p:cNvSpPr>
            <a:spLocks noGrp="1"/>
          </p:cNvSpPr>
          <p:nvPr>
            <p:ph sz="quarter" idx="20"/>
          </p:nvPr>
        </p:nvSpPr>
        <p:spPr>
          <a:xfrm>
            <a:off x="4795575" y="1248966"/>
            <a:ext cx="3996000" cy="3475434"/>
          </a:xfrm>
          <a:prstGeom prst="rect">
            <a:avLst/>
          </a:prstGeom>
        </p:spPr>
        <p:txBody>
          <a:bodyPr>
            <a:noAutofit/>
          </a:bodyPr>
          <a:lstStyle>
            <a:lvl1pPr>
              <a:tabLst>
                <a:tab pos="5029074" algn="r"/>
              </a:tabLst>
              <a:defRPr sz="1200"/>
            </a:lvl1pPr>
            <a:lvl2pPr>
              <a:tabLst>
                <a:tab pos="5029074" algn="r"/>
              </a:tabLst>
              <a:defRPr sz="1200"/>
            </a:lvl2pPr>
            <a:lvl3pPr>
              <a:tabLst>
                <a:tab pos="5029074" algn="r"/>
              </a:tabLst>
              <a:defRPr sz="1200"/>
            </a:lvl3pPr>
            <a:lvl4pPr>
              <a:tabLst>
                <a:tab pos="5029074" algn="r"/>
              </a:tabLst>
              <a:defRPr sz="1200"/>
            </a:lvl4pPr>
            <a:lvl5pPr>
              <a:tabLst>
                <a:tab pos="5029074" algn="r"/>
              </a:tabLst>
              <a:defRPr sz="750" baseline="0"/>
            </a:lvl5pPr>
            <a:lvl6pPr>
              <a:defRPr sz="750"/>
            </a:lvl6pPr>
            <a:lvl7pPr>
              <a:defRPr sz="750"/>
            </a:lvl7pPr>
            <a:lvl8pPr>
              <a:defRPr sz="750"/>
            </a:lvl8pPr>
            <a:lvl9pPr>
              <a:defRPr sz="750"/>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9"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6"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298271084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352425" y="1248966"/>
            <a:ext cx="4110300" cy="3238127"/>
          </a:xfrm>
          <a:prstGeom prst="rect">
            <a:avLst/>
          </a:prstGeom>
        </p:spPr>
        <p:txBody>
          <a:bodyPr>
            <a:noAutofit/>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vl6pPr marL="356391" indent="0">
              <a:buNone/>
              <a:defRPr/>
            </a:lvl6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3" name="Chart Placeholder 2"/>
          <p:cNvSpPr>
            <a:spLocks noGrp="1"/>
          </p:cNvSpPr>
          <p:nvPr>
            <p:ph type="chart" sz="quarter" idx="21"/>
          </p:nvPr>
        </p:nvSpPr>
        <p:spPr>
          <a:xfrm>
            <a:off x="4679688" y="1593760"/>
            <a:ext cx="4111887" cy="2893333"/>
          </a:xfrm>
        </p:spPr>
        <p:txBody>
          <a:bodyPr>
            <a:noAutofit/>
          </a:bodyPr>
          <a:lstStyle/>
          <a:p>
            <a:r>
              <a:rPr lang="en-GB" noProof="0" dirty="0"/>
              <a:t>Click icon to add chart</a:t>
            </a:r>
            <a:endParaRPr lang="en-GB"/>
          </a:p>
        </p:txBody>
      </p:sp>
      <p:sp>
        <p:nvSpPr>
          <p:cNvPr id="6" name="Text Placeholder 5"/>
          <p:cNvSpPr>
            <a:spLocks noGrp="1"/>
          </p:cNvSpPr>
          <p:nvPr>
            <p:ph type="body" sz="quarter" idx="22"/>
          </p:nvPr>
        </p:nvSpPr>
        <p:spPr>
          <a:xfrm>
            <a:off x="4679688" y="1250101"/>
            <a:ext cx="4111887" cy="315515"/>
          </a:xfrm>
        </p:spPr>
        <p:txBody>
          <a:bodyPr>
            <a:noAutofit/>
          </a:bodyPr>
          <a:lstStyle/>
          <a:p>
            <a:pPr lvl="0"/>
            <a:r>
              <a:rPr lang="en-GB" noProof="0" dirty="0"/>
              <a:t>Click to edit Master text styles</a:t>
            </a:r>
            <a:endParaRPr lang="en-GB"/>
          </a:p>
        </p:txBody>
      </p:sp>
      <p:sp>
        <p:nvSpPr>
          <p:cNvPr id="9" name="Text Placeholder 7"/>
          <p:cNvSpPr>
            <a:spLocks noGrp="1"/>
          </p:cNvSpPr>
          <p:nvPr>
            <p:ph type="body" sz="quarter" idx="23"/>
          </p:nvPr>
        </p:nvSpPr>
        <p:spPr>
          <a:xfrm>
            <a:off x="351000" y="4487093"/>
            <a:ext cx="8439151" cy="237308"/>
          </a:xfrm>
        </p:spPr>
        <p:txBody>
          <a:bodyPr>
            <a:noAutofit/>
          </a:bodyPr>
          <a:lstStyle>
            <a:lvl1pPr>
              <a:spcAft>
                <a:spcPts val="0"/>
              </a:spcAft>
              <a:defRPr sz="675"/>
            </a:lvl1pPr>
          </a:lstStyle>
          <a:p>
            <a:pPr lvl="0"/>
            <a:r>
              <a:rPr lang="en-GB" noProof="0" dirty="0"/>
              <a:t>Click to edit Master text styles</a:t>
            </a:r>
            <a:endParaRPr lang="en-GB"/>
          </a:p>
        </p:txBody>
      </p:sp>
      <p:sp>
        <p:nvSpPr>
          <p:cNvPr id="14"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2"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12649354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679688" y="1593760"/>
            <a:ext cx="4111887" cy="2893333"/>
          </a:xfrm>
        </p:spPr>
        <p:txBody>
          <a:bodyPr>
            <a:noAutofit/>
          </a:bodyPr>
          <a:lstStyle/>
          <a:p>
            <a:r>
              <a:rPr lang="en-GB" noProof="0" dirty="0"/>
              <a:t>Click icon to add chart</a:t>
            </a:r>
            <a:endParaRPr lang="en-GB"/>
          </a:p>
        </p:txBody>
      </p:sp>
      <p:sp>
        <p:nvSpPr>
          <p:cNvPr id="6" name="Text Placeholder 5"/>
          <p:cNvSpPr>
            <a:spLocks noGrp="1"/>
          </p:cNvSpPr>
          <p:nvPr>
            <p:ph type="body" sz="quarter" idx="22"/>
          </p:nvPr>
        </p:nvSpPr>
        <p:spPr>
          <a:xfrm>
            <a:off x="4679689" y="1250101"/>
            <a:ext cx="4111887" cy="315515"/>
          </a:xfrm>
        </p:spPr>
        <p:txBody>
          <a:bodyPr>
            <a:noAutofit/>
          </a:bodyPr>
          <a:lstStyle/>
          <a:p>
            <a:pPr lvl="0"/>
            <a:r>
              <a:rPr lang="en-GB" noProof="0" dirty="0"/>
              <a:t>Click to edit Master text styles</a:t>
            </a:r>
            <a:endParaRPr lang="en-GB"/>
          </a:p>
        </p:txBody>
      </p:sp>
      <p:sp>
        <p:nvSpPr>
          <p:cNvPr id="9" name="Chart Placeholder 2"/>
          <p:cNvSpPr>
            <a:spLocks noGrp="1"/>
          </p:cNvSpPr>
          <p:nvPr>
            <p:ph type="chart" sz="quarter" idx="24"/>
          </p:nvPr>
        </p:nvSpPr>
        <p:spPr>
          <a:xfrm>
            <a:off x="352425" y="1593760"/>
            <a:ext cx="4111888" cy="2893333"/>
          </a:xfrm>
        </p:spPr>
        <p:txBody>
          <a:bodyPr>
            <a:noAutofit/>
          </a:bodyPr>
          <a:lstStyle/>
          <a:p>
            <a:r>
              <a:rPr lang="en-GB" noProof="0" dirty="0"/>
              <a:t>Click icon to add chart</a:t>
            </a:r>
            <a:endParaRPr lang="en-GB"/>
          </a:p>
        </p:txBody>
      </p:sp>
      <p:sp>
        <p:nvSpPr>
          <p:cNvPr id="12" name="Text Placeholder 5"/>
          <p:cNvSpPr>
            <a:spLocks noGrp="1"/>
          </p:cNvSpPr>
          <p:nvPr>
            <p:ph type="body" sz="quarter" idx="25"/>
          </p:nvPr>
        </p:nvSpPr>
        <p:spPr>
          <a:xfrm>
            <a:off x="352424" y="1248967"/>
            <a:ext cx="4111888" cy="307070"/>
          </a:xfrm>
        </p:spPr>
        <p:txBody>
          <a:bodyPr>
            <a:noAutofit/>
          </a:bodyPr>
          <a:lstStyle/>
          <a:p>
            <a:pPr lvl="0"/>
            <a:r>
              <a:rPr lang="en-GB" noProof="0" dirty="0"/>
              <a:t>Click to edit Master text styles</a:t>
            </a:r>
            <a:endParaRPr lang="en-GB"/>
          </a:p>
        </p:txBody>
      </p:sp>
      <p:sp>
        <p:nvSpPr>
          <p:cNvPr id="14" name="Text Placeholder 7"/>
          <p:cNvSpPr>
            <a:spLocks noGrp="1"/>
          </p:cNvSpPr>
          <p:nvPr>
            <p:ph type="body" sz="quarter" idx="23"/>
          </p:nvPr>
        </p:nvSpPr>
        <p:spPr>
          <a:xfrm>
            <a:off x="351000" y="4487093"/>
            <a:ext cx="8439151" cy="237308"/>
          </a:xfrm>
        </p:spPr>
        <p:txBody>
          <a:bodyPr>
            <a:noAutofit/>
          </a:bodyPr>
          <a:lstStyle>
            <a:lvl1pPr>
              <a:spcAft>
                <a:spcPts val="0"/>
              </a:spcAft>
              <a:defRPr sz="675"/>
            </a:lvl1pPr>
          </a:lstStyle>
          <a:p>
            <a:pPr lvl="0"/>
            <a:r>
              <a:rPr lang="en-GB" noProof="0" dirty="0"/>
              <a:t>Click to edit Master text styles</a:t>
            </a:r>
            <a:endParaRPr lang="en-GB"/>
          </a:p>
        </p:txBody>
      </p:sp>
      <p:sp>
        <p:nvSpPr>
          <p:cNvPr id="17"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6"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6"/>
          </p:nvPr>
        </p:nvSpPr>
        <p:spPr/>
        <p:txBody>
          <a:bodyPr/>
          <a:lstStyle/>
          <a:p>
            <a:endParaRPr lang="en-GB" dirty="0"/>
          </a:p>
        </p:txBody>
      </p:sp>
    </p:spTree>
    <p:extLst>
      <p:ext uri="{BB962C8B-B14F-4D97-AF65-F5344CB8AC3E}">
        <p14:creationId xmlns:p14="http://schemas.microsoft.com/office/powerpoint/2010/main" val="22533933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352425" y="1248967"/>
            <a:ext cx="3323893" cy="3475435"/>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8" name="Content Placeholder 3"/>
          <p:cNvSpPr>
            <a:spLocks noGrp="1"/>
          </p:cNvSpPr>
          <p:nvPr>
            <p:ph sz="quarter" idx="16"/>
          </p:nvPr>
        </p:nvSpPr>
        <p:spPr>
          <a:xfrm>
            <a:off x="4111575" y="1248967"/>
            <a:ext cx="4680000" cy="3475435"/>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1"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0"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417024731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591338" y="1219575"/>
            <a:ext cx="3200237" cy="3504826"/>
          </a:xfrm>
          <a:prstGeom prst="rect">
            <a:avLst/>
          </a:prstGeom>
        </p:spPr>
        <p:txBody>
          <a:bodyPr>
            <a:noAutofit/>
          </a:bodyPr>
          <a:lstStyle>
            <a:lvl1pPr>
              <a:tabLst>
                <a:tab pos="5029074" algn="r"/>
              </a:tabLst>
              <a:defRPr sz="1800">
                <a:solidFill>
                  <a:schemeClr val="accent3"/>
                </a:solidFill>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p:txBody>
      </p:sp>
      <p:sp>
        <p:nvSpPr>
          <p:cNvPr id="8" name="Content Placeholder 3"/>
          <p:cNvSpPr>
            <a:spLocks noGrp="1"/>
          </p:cNvSpPr>
          <p:nvPr>
            <p:ph sz="quarter" idx="16"/>
          </p:nvPr>
        </p:nvSpPr>
        <p:spPr>
          <a:xfrm>
            <a:off x="352425" y="1248966"/>
            <a:ext cx="4995650" cy="3475435"/>
          </a:xfrm>
          <a:prstGeom prst="rect">
            <a:avLst/>
          </a:prstGeom>
        </p:spPr>
        <p:txBody>
          <a:bodyPr>
            <a:noAutofit/>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1"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0"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40647128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5207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366557" y="1275160"/>
            <a:ext cx="1998000" cy="945000"/>
          </a:xfrm>
        </p:spPr>
        <p:txBody>
          <a:bodyPr lIns="0" tIns="0" rIns="0" bIns="0">
            <a:noAutofit/>
          </a:bodyPr>
          <a:lstStyle/>
          <a:p>
            <a:r>
              <a:rPr lang="en-GB" noProof="0" dirty="0"/>
              <a:t>Drag picture to placeholder or click icon to add</a:t>
            </a:r>
            <a:endParaRPr lang="en-GB"/>
          </a:p>
        </p:txBody>
      </p:sp>
      <p:sp>
        <p:nvSpPr>
          <p:cNvPr id="5" name="Picture Placeholder 6"/>
          <p:cNvSpPr>
            <a:spLocks noGrp="1"/>
          </p:cNvSpPr>
          <p:nvPr>
            <p:ph type="pic" sz="quarter" idx="14"/>
          </p:nvPr>
        </p:nvSpPr>
        <p:spPr>
          <a:xfrm>
            <a:off x="2505780" y="1275159"/>
            <a:ext cx="1998000" cy="945000"/>
          </a:xfrm>
        </p:spPr>
        <p:txBody>
          <a:bodyPr lIns="0" tIns="0" rIns="0" bIns="0">
            <a:noAutofit/>
          </a:bodyPr>
          <a:lstStyle/>
          <a:p>
            <a:r>
              <a:rPr lang="en-GB" noProof="0" dirty="0"/>
              <a:t>Drag picture to placeholder or click icon to add</a:t>
            </a:r>
            <a:endParaRPr lang="en-GB"/>
          </a:p>
        </p:txBody>
      </p:sp>
      <p:sp>
        <p:nvSpPr>
          <p:cNvPr id="6" name="Picture Placeholder 6"/>
          <p:cNvSpPr>
            <a:spLocks noGrp="1"/>
          </p:cNvSpPr>
          <p:nvPr>
            <p:ph type="pic" sz="quarter" idx="15"/>
          </p:nvPr>
        </p:nvSpPr>
        <p:spPr>
          <a:xfrm>
            <a:off x="4645004" y="1275159"/>
            <a:ext cx="1998000" cy="945000"/>
          </a:xfrm>
        </p:spPr>
        <p:txBody>
          <a:bodyPr lIns="0" tIns="0" rIns="0" bIns="0">
            <a:noAutofit/>
          </a:bodyPr>
          <a:lstStyle/>
          <a:p>
            <a:r>
              <a:rPr lang="en-GB" noProof="0" dirty="0"/>
              <a:t>Drag picture to placeholder or click icon to add</a:t>
            </a:r>
            <a:endParaRPr lang="en-GB"/>
          </a:p>
        </p:txBody>
      </p:sp>
      <p:sp>
        <p:nvSpPr>
          <p:cNvPr id="7" name="Picture Placeholder 6"/>
          <p:cNvSpPr>
            <a:spLocks noGrp="1"/>
          </p:cNvSpPr>
          <p:nvPr>
            <p:ph type="pic" sz="quarter" idx="16"/>
          </p:nvPr>
        </p:nvSpPr>
        <p:spPr>
          <a:xfrm>
            <a:off x="6784227" y="1275159"/>
            <a:ext cx="1998000" cy="945000"/>
          </a:xfrm>
        </p:spPr>
        <p:txBody>
          <a:bodyPr lIns="0" tIns="0" rIns="0" bIns="0">
            <a:noAutofit/>
          </a:bodyPr>
          <a:lstStyle/>
          <a:p>
            <a:r>
              <a:rPr lang="en-GB" noProof="0" dirty="0"/>
              <a:t>Drag picture to placeholder or click icon to add</a:t>
            </a:r>
            <a:endParaRPr lang="en-GB"/>
          </a:p>
        </p:txBody>
      </p:sp>
      <p:sp>
        <p:nvSpPr>
          <p:cNvPr id="9" name="Text Placeholder 8"/>
          <p:cNvSpPr>
            <a:spLocks noGrp="1"/>
          </p:cNvSpPr>
          <p:nvPr>
            <p:ph type="body" sz="quarter" idx="17"/>
          </p:nvPr>
        </p:nvSpPr>
        <p:spPr>
          <a:xfrm>
            <a:off x="361772" y="2307430"/>
            <a:ext cx="1980000" cy="2416971"/>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180005" indent="0">
              <a:spcAft>
                <a:spcPts val="0"/>
              </a:spcAft>
              <a:buFont typeface="Verdana" panose="020B0604030504040204" pitchFamily="34" charset="0"/>
              <a:buNone/>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0" name="Text Placeholder 8"/>
          <p:cNvSpPr>
            <a:spLocks noGrp="1"/>
          </p:cNvSpPr>
          <p:nvPr>
            <p:ph type="body" sz="quarter" idx="18"/>
          </p:nvPr>
        </p:nvSpPr>
        <p:spPr>
          <a:xfrm>
            <a:off x="4655408" y="2309807"/>
            <a:ext cx="1980000" cy="2416971"/>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1" name="Text Placeholder 8"/>
          <p:cNvSpPr>
            <a:spLocks noGrp="1"/>
          </p:cNvSpPr>
          <p:nvPr>
            <p:ph type="body" sz="quarter" idx="19"/>
          </p:nvPr>
        </p:nvSpPr>
        <p:spPr>
          <a:xfrm>
            <a:off x="2508590" y="2307430"/>
            <a:ext cx="1980000" cy="2416971"/>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2" name="Text Placeholder 8"/>
          <p:cNvSpPr>
            <a:spLocks noGrp="1"/>
          </p:cNvSpPr>
          <p:nvPr>
            <p:ph type="body" sz="quarter" idx="20"/>
          </p:nvPr>
        </p:nvSpPr>
        <p:spPr>
          <a:xfrm>
            <a:off x="6802227" y="2309807"/>
            <a:ext cx="1980000" cy="2416971"/>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5"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4" name="Text Placeholder 8"/>
          <p:cNvSpPr>
            <a:spLocks noGrp="1"/>
          </p:cNvSpPr>
          <p:nvPr>
            <p:ph type="body" sz="quarter" idx="21"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2"/>
          </p:nvPr>
        </p:nvSpPr>
        <p:spPr/>
        <p:txBody>
          <a:bodyPr/>
          <a:lstStyle/>
          <a:p>
            <a:endParaRPr lang="en-GB" dirty="0"/>
          </a:p>
        </p:txBody>
      </p:sp>
    </p:spTree>
    <p:extLst>
      <p:ext uri="{BB962C8B-B14F-4D97-AF65-F5344CB8AC3E}">
        <p14:creationId xmlns:p14="http://schemas.microsoft.com/office/powerpoint/2010/main" val="115779118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357585" y="1277897"/>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userDrawn="1"/>
        </p:nvSpPr>
        <p:spPr>
          <a:xfrm>
            <a:off x="4638675" y="1277897"/>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userDrawn="1"/>
        </p:nvSpPr>
        <p:spPr>
          <a:xfrm>
            <a:off x="352425" y="3048880"/>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7" name="Rectangle 6"/>
          <p:cNvSpPr/>
          <p:nvPr userDrawn="1"/>
        </p:nvSpPr>
        <p:spPr>
          <a:xfrm>
            <a:off x="4638675" y="3048880"/>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8" name="Picture Placeholder 11"/>
          <p:cNvSpPr>
            <a:spLocks noGrp="1"/>
          </p:cNvSpPr>
          <p:nvPr>
            <p:ph type="pic" sz="quarter" idx="25"/>
          </p:nvPr>
        </p:nvSpPr>
        <p:spPr>
          <a:xfrm>
            <a:off x="357585" y="1410160"/>
            <a:ext cx="1587600" cy="1193400"/>
          </a:xfrm>
        </p:spPr>
        <p:txBody>
          <a:bodyPr/>
          <a:lstStyle>
            <a:lvl1pPr algn="ctr">
              <a:defRPr/>
            </a:lvl1pPr>
          </a:lstStyle>
          <a:p>
            <a:r>
              <a:rPr lang="en-GB" noProof="0" dirty="0"/>
              <a:t>Drag picture to placeholder or click icon to add</a:t>
            </a:r>
            <a:endParaRPr lang="en-GB"/>
          </a:p>
        </p:txBody>
      </p:sp>
      <p:sp>
        <p:nvSpPr>
          <p:cNvPr id="9" name="Picture Placeholder 11"/>
          <p:cNvSpPr>
            <a:spLocks noGrp="1"/>
          </p:cNvSpPr>
          <p:nvPr>
            <p:ph type="pic" sz="quarter" idx="27"/>
          </p:nvPr>
        </p:nvSpPr>
        <p:spPr>
          <a:xfrm>
            <a:off x="4653073" y="1410159"/>
            <a:ext cx="1587600" cy="1193400"/>
          </a:xfrm>
        </p:spPr>
        <p:txBody>
          <a:bodyPr/>
          <a:lstStyle>
            <a:lvl1pPr algn="ctr">
              <a:defRPr/>
            </a:lvl1pPr>
          </a:lstStyle>
          <a:p>
            <a:r>
              <a:rPr lang="en-GB" noProof="0" dirty="0"/>
              <a:t>Drag picture to placeholder or click icon to add</a:t>
            </a:r>
            <a:endParaRPr lang="en-GB"/>
          </a:p>
        </p:txBody>
      </p:sp>
      <p:sp>
        <p:nvSpPr>
          <p:cNvPr id="10" name="Picture Placeholder 11"/>
          <p:cNvSpPr>
            <a:spLocks noGrp="1"/>
          </p:cNvSpPr>
          <p:nvPr>
            <p:ph type="pic" sz="quarter" idx="29"/>
          </p:nvPr>
        </p:nvSpPr>
        <p:spPr>
          <a:xfrm>
            <a:off x="361334" y="3192158"/>
            <a:ext cx="1587600" cy="1193400"/>
          </a:xfrm>
        </p:spPr>
        <p:txBody>
          <a:bodyPr/>
          <a:lstStyle>
            <a:lvl1pPr algn="ctr">
              <a:defRPr/>
            </a:lvl1pPr>
          </a:lstStyle>
          <a:p>
            <a:r>
              <a:rPr lang="en-GB" noProof="0" dirty="0"/>
              <a:t>Drag picture to placeholder or click icon to add</a:t>
            </a:r>
            <a:endParaRPr lang="en-GB"/>
          </a:p>
        </p:txBody>
      </p:sp>
      <p:sp>
        <p:nvSpPr>
          <p:cNvPr id="11" name="Picture Placeholder 11"/>
          <p:cNvSpPr>
            <a:spLocks noGrp="1"/>
          </p:cNvSpPr>
          <p:nvPr>
            <p:ph type="pic" sz="quarter" idx="31"/>
          </p:nvPr>
        </p:nvSpPr>
        <p:spPr>
          <a:xfrm>
            <a:off x="4653073" y="3192158"/>
            <a:ext cx="1587600" cy="1193400"/>
          </a:xfrm>
        </p:spPr>
        <p:txBody>
          <a:bodyPr/>
          <a:lstStyle>
            <a:lvl1pPr algn="ctr">
              <a:defRPr/>
            </a:lvl1pPr>
          </a:lstStyle>
          <a:p>
            <a:r>
              <a:rPr lang="en-GB" noProof="0" dirty="0"/>
              <a:t>Drag picture to placeholder or click icon to add</a:t>
            </a:r>
            <a:endParaRPr lang="en-GB"/>
          </a:p>
        </p:txBody>
      </p:sp>
      <p:sp>
        <p:nvSpPr>
          <p:cNvPr id="13" name="Text Placeholder 12"/>
          <p:cNvSpPr>
            <a:spLocks noGrp="1"/>
          </p:cNvSpPr>
          <p:nvPr>
            <p:ph type="body" sz="quarter" idx="32"/>
          </p:nvPr>
        </p:nvSpPr>
        <p:spPr>
          <a:xfrm>
            <a:off x="2130585" y="1410160"/>
            <a:ext cx="2379600" cy="1458000"/>
          </a:xfrm>
        </p:spPr>
        <p:txBody>
          <a:bodyPr/>
          <a:lstStyle>
            <a:lvl1pPr>
              <a:spcAft>
                <a:spcPts val="0"/>
              </a:spcAft>
              <a:defRPr b="1"/>
            </a:lvl1pPr>
            <a:lvl2pPr>
              <a:spcAft>
                <a:spcPts val="0"/>
              </a:spcAft>
              <a:defRPr b="0"/>
            </a:lvl2pPr>
            <a:lvl3pPr marL="0" indent="0">
              <a:buNone/>
              <a:defRPr/>
            </a:lvl3pPr>
          </a:lstStyle>
          <a:p>
            <a:pPr lvl="0"/>
            <a:r>
              <a:rPr lang="en-GB" noProof="0" dirty="0"/>
              <a:t>Click to edit Master text styles</a:t>
            </a:r>
            <a:endParaRPr lang="en-GB"/>
          </a:p>
          <a:p>
            <a:pPr lvl="1"/>
            <a:r>
              <a:rPr lang="en-GB" noProof="0" dirty="0"/>
              <a:t>Second level</a:t>
            </a:r>
            <a:endParaRPr lang="en-GB"/>
          </a:p>
        </p:txBody>
      </p:sp>
      <p:sp>
        <p:nvSpPr>
          <p:cNvPr id="14" name="Text Placeholder 12"/>
          <p:cNvSpPr>
            <a:spLocks noGrp="1"/>
          </p:cNvSpPr>
          <p:nvPr>
            <p:ph type="body" sz="quarter" idx="33"/>
          </p:nvPr>
        </p:nvSpPr>
        <p:spPr>
          <a:xfrm>
            <a:off x="6413007" y="1410160"/>
            <a:ext cx="2378268" cy="1458000"/>
          </a:xfrm>
        </p:spPr>
        <p:txBody>
          <a:bodyPr/>
          <a:lstStyle>
            <a:lvl1pPr>
              <a:spcAft>
                <a:spcPts val="0"/>
              </a:spcAft>
              <a:defRPr b="1"/>
            </a:lvl1pPr>
            <a:lvl2pPr>
              <a:spcAft>
                <a:spcPts val="0"/>
              </a:spcAft>
              <a:defRPr b="0"/>
            </a:lvl2pPr>
          </a:lstStyle>
          <a:p>
            <a:pPr lvl="0"/>
            <a:r>
              <a:rPr lang="en-GB" noProof="0" dirty="0"/>
              <a:t>Click to edit Master text styles</a:t>
            </a:r>
            <a:endParaRPr lang="en-GB"/>
          </a:p>
          <a:p>
            <a:pPr lvl="1"/>
            <a:r>
              <a:rPr lang="en-GB" noProof="0" dirty="0"/>
              <a:t>Second level</a:t>
            </a:r>
            <a:endParaRPr lang="en-GB"/>
          </a:p>
        </p:txBody>
      </p:sp>
      <p:sp>
        <p:nvSpPr>
          <p:cNvPr id="15" name="Text Placeholder 12"/>
          <p:cNvSpPr>
            <a:spLocks noGrp="1"/>
          </p:cNvSpPr>
          <p:nvPr>
            <p:ph type="body" sz="quarter" idx="34"/>
          </p:nvPr>
        </p:nvSpPr>
        <p:spPr>
          <a:xfrm>
            <a:off x="2101913" y="3192160"/>
            <a:ext cx="2379600" cy="1458000"/>
          </a:xfrm>
        </p:spPr>
        <p:txBody>
          <a:bodyPr/>
          <a:lstStyle>
            <a:lvl1pPr>
              <a:spcAft>
                <a:spcPts val="0"/>
              </a:spcAft>
              <a:defRPr b="1"/>
            </a:lvl1pPr>
            <a:lvl2pPr>
              <a:spcAft>
                <a:spcPts val="0"/>
              </a:spcAft>
              <a:defRPr b="0"/>
            </a:lvl2pPr>
          </a:lstStyle>
          <a:p>
            <a:pPr lvl="0"/>
            <a:r>
              <a:rPr lang="en-GB" noProof="0" dirty="0"/>
              <a:t>Click to edit Master text styles</a:t>
            </a:r>
            <a:endParaRPr lang="en-GB"/>
          </a:p>
          <a:p>
            <a:pPr lvl="1"/>
            <a:r>
              <a:rPr lang="en-GB" noProof="0" dirty="0"/>
              <a:t>Second level</a:t>
            </a:r>
            <a:endParaRPr lang="en-GB"/>
          </a:p>
        </p:txBody>
      </p:sp>
      <p:sp>
        <p:nvSpPr>
          <p:cNvPr id="16" name="Text Placeholder 12"/>
          <p:cNvSpPr>
            <a:spLocks noGrp="1"/>
          </p:cNvSpPr>
          <p:nvPr>
            <p:ph type="body" sz="quarter" idx="35"/>
          </p:nvPr>
        </p:nvSpPr>
        <p:spPr>
          <a:xfrm>
            <a:off x="6411675" y="3192159"/>
            <a:ext cx="2379600" cy="1458000"/>
          </a:xfrm>
        </p:spPr>
        <p:txBody>
          <a:bodyPr/>
          <a:lstStyle>
            <a:lvl1pPr>
              <a:spcAft>
                <a:spcPts val="0"/>
              </a:spcAft>
              <a:defRPr b="1"/>
            </a:lvl1pPr>
            <a:lvl2pPr>
              <a:spcAft>
                <a:spcPts val="0"/>
              </a:spcAft>
              <a:defRPr b="0"/>
            </a:lvl2pPr>
          </a:lstStyle>
          <a:p>
            <a:pPr lvl="0"/>
            <a:r>
              <a:rPr lang="en-GB" noProof="0" dirty="0"/>
              <a:t>Click to edit Master text styles</a:t>
            </a:r>
            <a:endParaRPr lang="en-GB"/>
          </a:p>
          <a:p>
            <a:pPr lvl="1"/>
            <a:r>
              <a:rPr lang="en-GB" noProof="0" dirty="0"/>
              <a:t>Second level</a:t>
            </a:r>
            <a:endParaRPr lang="en-GB"/>
          </a:p>
        </p:txBody>
      </p:sp>
      <p:sp>
        <p:nvSpPr>
          <p:cNvPr id="19"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8"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36"/>
          </p:nvPr>
        </p:nvSpPr>
        <p:spPr/>
        <p:txBody>
          <a:bodyPr/>
          <a:lstStyle/>
          <a:p>
            <a:endParaRPr lang="en-GB" dirty="0"/>
          </a:p>
        </p:txBody>
      </p:sp>
    </p:spTree>
    <p:extLst>
      <p:ext uri="{BB962C8B-B14F-4D97-AF65-F5344CB8AC3E}">
        <p14:creationId xmlns:p14="http://schemas.microsoft.com/office/powerpoint/2010/main" val="4201307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352425" y="1275160"/>
            <a:ext cx="2720579" cy="1539623"/>
          </a:xfrm>
        </p:spPr>
        <p:txBody>
          <a:bodyPr/>
          <a:lstStyle/>
          <a:p>
            <a:r>
              <a:rPr lang="en-GB" noProof="0" dirty="0"/>
              <a:t>Drag picture to placeholder or click icon to add</a:t>
            </a:r>
            <a:endParaRPr lang="en-GB"/>
          </a:p>
        </p:txBody>
      </p:sp>
      <p:sp>
        <p:nvSpPr>
          <p:cNvPr id="5" name="Picture Placeholder 7"/>
          <p:cNvSpPr>
            <a:spLocks noGrp="1"/>
          </p:cNvSpPr>
          <p:nvPr>
            <p:ph type="pic" sz="quarter" idx="14"/>
          </p:nvPr>
        </p:nvSpPr>
        <p:spPr>
          <a:xfrm>
            <a:off x="6062088" y="1275160"/>
            <a:ext cx="2729487" cy="1544324"/>
          </a:xfrm>
        </p:spPr>
        <p:txBody>
          <a:bodyPr/>
          <a:lstStyle/>
          <a:p>
            <a:r>
              <a:rPr lang="en-GB" noProof="0" dirty="0"/>
              <a:t>Drag picture to placeholder or click icon to add</a:t>
            </a:r>
            <a:endParaRPr lang="en-GB"/>
          </a:p>
        </p:txBody>
      </p:sp>
      <p:sp>
        <p:nvSpPr>
          <p:cNvPr id="6" name="Picture Placeholder 7"/>
          <p:cNvSpPr>
            <a:spLocks noGrp="1"/>
          </p:cNvSpPr>
          <p:nvPr>
            <p:ph type="pic" sz="quarter" idx="15"/>
          </p:nvPr>
        </p:nvSpPr>
        <p:spPr>
          <a:xfrm>
            <a:off x="3213141" y="1275160"/>
            <a:ext cx="2727722" cy="1543325"/>
          </a:xfrm>
        </p:spPr>
        <p:txBody>
          <a:bodyPr/>
          <a:lstStyle/>
          <a:p>
            <a:r>
              <a:rPr lang="en-GB" noProof="0" dirty="0"/>
              <a:t>Drag picture to placeholder or click icon to add</a:t>
            </a:r>
            <a:endParaRPr lang="en-GB"/>
          </a:p>
        </p:txBody>
      </p:sp>
      <p:sp>
        <p:nvSpPr>
          <p:cNvPr id="9" name="Text Placeholder 18"/>
          <p:cNvSpPr>
            <a:spLocks noGrp="1"/>
          </p:cNvSpPr>
          <p:nvPr>
            <p:ph idx="1" hasCustomPrompt="1"/>
          </p:nvPr>
        </p:nvSpPr>
        <p:spPr>
          <a:xfrm>
            <a:off x="352425" y="2874169"/>
            <a:ext cx="2720579" cy="1636080"/>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3" name="Text Placeholder 18"/>
          <p:cNvSpPr>
            <a:spLocks noGrp="1"/>
          </p:cNvSpPr>
          <p:nvPr>
            <p:ph idx="16" hasCustomPrompt="1"/>
          </p:nvPr>
        </p:nvSpPr>
        <p:spPr>
          <a:xfrm>
            <a:off x="3208735" y="2874168"/>
            <a:ext cx="2727722" cy="1640015"/>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4" name="Text Placeholder 18"/>
          <p:cNvSpPr>
            <a:spLocks noGrp="1"/>
          </p:cNvSpPr>
          <p:nvPr>
            <p:ph idx="17" hasCustomPrompt="1"/>
          </p:nvPr>
        </p:nvSpPr>
        <p:spPr>
          <a:xfrm>
            <a:off x="6062088" y="2874168"/>
            <a:ext cx="2729487" cy="1641076"/>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2"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1" name="Text Placeholder 8"/>
          <p:cNvSpPr>
            <a:spLocks noGrp="1"/>
          </p:cNvSpPr>
          <p:nvPr>
            <p:ph type="body" sz="quarter" idx="18"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326603517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4"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5662471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0"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14" name="Text Placeholder 8"/>
          <p:cNvSpPr>
            <a:spLocks noGrp="1"/>
          </p:cNvSpPr>
          <p:nvPr>
            <p:ph type="body" sz="quarter" idx="17"/>
          </p:nvPr>
        </p:nvSpPr>
        <p:spPr>
          <a:xfrm>
            <a:off x="352424" y="1393420"/>
            <a:ext cx="4158000" cy="1271588"/>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179996" indent="0">
              <a:spcAft>
                <a:spcPts val="1000"/>
              </a:spcAft>
              <a:buFont typeface="Verdana" panose="020B0604030504040204" pitchFamily="34" charset="0"/>
              <a:buNone/>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2" name="Content Placeholder 9"/>
          <p:cNvSpPr>
            <a:spLocks noGrp="1"/>
          </p:cNvSpPr>
          <p:nvPr>
            <p:ph sz="quarter" idx="22" hasCustomPrompt="1"/>
          </p:nvPr>
        </p:nvSpPr>
        <p:spPr>
          <a:xfrm>
            <a:off x="3551096" y="1393418"/>
            <a:ext cx="953039" cy="540000"/>
          </a:xfrm>
        </p:spPr>
        <p:txBody>
          <a:bodyPr>
            <a:noAutofit/>
          </a:bodyPr>
          <a:lstStyle>
            <a:lvl1pPr algn="ctr">
              <a:defRPr sz="675" baseline="0"/>
            </a:lvl1pPr>
          </a:lstStyle>
          <a:p>
            <a:pPr lvl="0"/>
            <a:r>
              <a:rPr lang="en-GB" dirty="0"/>
              <a:t>Click here, go to INSERT tab and choose Pictures to insert Co-brand Logo</a:t>
            </a:r>
            <a:endParaRPr lang="en-GB"/>
          </a:p>
        </p:txBody>
      </p:sp>
      <p:sp>
        <p:nvSpPr>
          <p:cNvPr id="15" name="Text Placeholder 8"/>
          <p:cNvSpPr>
            <a:spLocks noGrp="1"/>
          </p:cNvSpPr>
          <p:nvPr>
            <p:ph type="body" sz="quarter" idx="21"/>
          </p:nvPr>
        </p:nvSpPr>
        <p:spPr>
          <a:xfrm>
            <a:off x="4633097" y="1393420"/>
            <a:ext cx="4158000" cy="1271588"/>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3" name="Content Placeholder 10"/>
          <p:cNvSpPr>
            <a:spLocks noGrp="1"/>
          </p:cNvSpPr>
          <p:nvPr>
            <p:ph sz="quarter" idx="23" hasCustomPrompt="1"/>
          </p:nvPr>
        </p:nvSpPr>
        <p:spPr>
          <a:xfrm>
            <a:off x="7838536" y="1393418"/>
            <a:ext cx="953039" cy="540000"/>
          </a:xfrm>
        </p:spPr>
        <p:txBody>
          <a:bodyPr>
            <a:noAutofit/>
          </a:bodyPr>
          <a:lstStyle>
            <a:lvl1pPr algn="ctr">
              <a:defRPr sz="675" baseline="0"/>
            </a:lvl1pPr>
          </a:lstStyle>
          <a:p>
            <a:pPr lvl="0"/>
            <a:r>
              <a:rPr lang="en-GB" dirty="0"/>
              <a:t>Click here, go to INSERT tab and choose Pictures to insert Co-brand Logo</a:t>
            </a:r>
            <a:endParaRPr lang="en-GB"/>
          </a:p>
        </p:txBody>
      </p:sp>
      <p:sp>
        <p:nvSpPr>
          <p:cNvPr id="17" name="Rectangle 16"/>
          <p:cNvSpPr/>
          <p:nvPr userDrawn="1"/>
        </p:nvSpPr>
        <p:spPr>
          <a:xfrm>
            <a:off x="352424"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8" name="Rectangle 17"/>
          <p:cNvSpPr/>
          <p:nvPr userDrawn="1"/>
        </p:nvSpPr>
        <p:spPr>
          <a:xfrm>
            <a:off x="4625847"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298865942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19"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8"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8" name="Text Placeholder 8"/>
          <p:cNvSpPr>
            <a:spLocks noGrp="1"/>
          </p:cNvSpPr>
          <p:nvPr>
            <p:ph type="body" sz="quarter" idx="17"/>
          </p:nvPr>
        </p:nvSpPr>
        <p:spPr>
          <a:xfrm>
            <a:off x="352424" y="1393420"/>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6" name="Content Placeholder 9"/>
          <p:cNvSpPr>
            <a:spLocks noGrp="1"/>
          </p:cNvSpPr>
          <p:nvPr>
            <p:ph sz="quarter" idx="26" hasCustomPrompt="1"/>
          </p:nvPr>
        </p:nvSpPr>
        <p:spPr>
          <a:xfrm>
            <a:off x="3551096" y="1393418"/>
            <a:ext cx="953039" cy="540000"/>
          </a:xfrm>
        </p:spPr>
        <p:txBody>
          <a:bodyPr>
            <a:noAutofit/>
          </a:bodyPr>
          <a:lstStyle>
            <a:lvl1pPr algn="ctr">
              <a:defRPr sz="675" baseline="0"/>
            </a:lvl1pPr>
          </a:lstStyle>
          <a:p>
            <a:pPr lvl="0"/>
            <a:r>
              <a:rPr lang="en-GB" dirty="0"/>
              <a:t>Click here, go to INSERT tab and choose Pictures to insert Co-brand Logo</a:t>
            </a:r>
            <a:endParaRPr lang="en-GB"/>
          </a:p>
        </p:txBody>
      </p:sp>
      <p:sp>
        <p:nvSpPr>
          <p:cNvPr id="9" name="Text Placeholder 8"/>
          <p:cNvSpPr>
            <a:spLocks noGrp="1"/>
          </p:cNvSpPr>
          <p:nvPr>
            <p:ph type="body" sz="quarter" idx="21"/>
          </p:nvPr>
        </p:nvSpPr>
        <p:spPr>
          <a:xfrm>
            <a:off x="4633097" y="1393420"/>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20" name="Content Placeholder 10"/>
          <p:cNvSpPr>
            <a:spLocks noGrp="1"/>
          </p:cNvSpPr>
          <p:nvPr>
            <p:ph sz="quarter" idx="27" hasCustomPrompt="1"/>
          </p:nvPr>
        </p:nvSpPr>
        <p:spPr>
          <a:xfrm>
            <a:off x="7838536" y="1393418"/>
            <a:ext cx="953039" cy="540000"/>
          </a:xfrm>
        </p:spPr>
        <p:txBody>
          <a:bodyPr>
            <a:noAutofit/>
          </a:bodyPr>
          <a:lstStyle>
            <a:lvl1pPr algn="ctr">
              <a:defRPr sz="675" baseline="0"/>
            </a:lvl1pPr>
          </a:lstStyle>
          <a:p>
            <a:pPr lvl="0"/>
            <a:r>
              <a:rPr lang="en-GB" dirty="0"/>
              <a:t>Click here, go to INSERT tab and choose Pictures to insert Co-brand Logo</a:t>
            </a:r>
            <a:endParaRPr lang="en-GB"/>
          </a:p>
        </p:txBody>
      </p:sp>
      <p:sp>
        <p:nvSpPr>
          <p:cNvPr id="10" name="Text Placeholder 8"/>
          <p:cNvSpPr>
            <a:spLocks noGrp="1"/>
          </p:cNvSpPr>
          <p:nvPr>
            <p:ph type="body" sz="quarter" idx="22"/>
          </p:nvPr>
        </p:nvSpPr>
        <p:spPr>
          <a:xfrm>
            <a:off x="352424" y="3187261"/>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21" name="Content Placeholder 11"/>
          <p:cNvSpPr>
            <a:spLocks noGrp="1"/>
          </p:cNvSpPr>
          <p:nvPr>
            <p:ph sz="quarter" idx="28" hasCustomPrompt="1"/>
          </p:nvPr>
        </p:nvSpPr>
        <p:spPr>
          <a:xfrm>
            <a:off x="3556837" y="3186156"/>
            <a:ext cx="953039" cy="540000"/>
          </a:xfrm>
        </p:spPr>
        <p:txBody>
          <a:bodyPr>
            <a:noAutofit/>
          </a:bodyPr>
          <a:lstStyle>
            <a:lvl1pPr algn="ctr">
              <a:defRPr sz="675" baseline="0"/>
            </a:lvl1pPr>
          </a:lstStyle>
          <a:p>
            <a:pPr lvl="0"/>
            <a:r>
              <a:rPr lang="en-GB" dirty="0"/>
              <a:t>Click here, go to INSERT tab and choose Pictures to insert Co-brand Logo</a:t>
            </a:r>
            <a:endParaRPr lang="en-GB"/>
          </a:p>
        </p:txBody>
      </p:sp>
      <p:sp>
        <p:nvSpPr>
          <p:cNvPr id="11" name="Text Placeholder 8"/>
          <p:cNvSpPr>
            <a:spLocks noGrp="1"/>
          </p:cNvSpPr>
          <p:nvPr>
            <p:ph type="body" sz="quarter" idx="23"/>
          </p:nvPr>
        </p:nvSpPr>
        <p:spPr>
          <a:xfrm>
            <a:off x="4633095" y="3187261"/>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22" name="Content Placeholder 12"/>
          <p:cNvSpPr>
            <a:spLocks noGrp="1"/>
          </p:cNvSpPr>
          <p:nvPr>
            <p:ph sz="quarter" idx="29" hasCustomPrompt="1"/>
          </p:nvPr>
        </p:nvSpPr>
        <p:spPr>
          <a:xfrm>
            <a:off x="7838536" y="3186156"/>
            <a:ext cx="953039" cy="540000"/>
          </a:xfrm>
        </p:spPr>
        <p:txBody>
          <a:bodyPr>
            <a:noAutofit/>
          </a:bodyPr>
          <a:lstStyle>
            <a:lvl1pPr algn="ctr">
              <a:defRPr sz="675" baseline="0"/>
            </a:lvl1pPr>
          </a:lstStyle>
          <a:p>
            <a:pPr lvl="0"/>
            <a:r>
              <a:rPr lang="en-GB" dirty="0"/>
              <a:t>Click here, go to INSERT tab and choose Pictures to insert Co-brand Logo</a:t>
            </a:r>
            <a:endParaRPr lang="en-GB"/>
          </a:p>
        </p:txBody>
      </p:sp>
      <p:sp>
        <p:nvSpPr>
          <p:cNvPr id="4" name="Rectangle 3"/>
          <p:cNvSpPr/>
          <p:nvPr userDrawn="1"/>
        </p:nvSpPr>
        <p:spPr>
          <a:xfrm>
            <a:off x="352424"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GB" sz="1100" noProof="0" dirty="0">
              <a:solidFill>
                <a:schemeClr val="bg1"/>
              </a:solidFill>
            </a:endParaRPr>
          </a:p>
        </p:txBody>
      </p:sp>
      <p:sp>
        <p:nvSpPr>
          <p:cNvPr id="5" name="Rectangle 4"/>
          <p:cNvSpPr/>
          <p:nvPr userDrawn="1"/>
        </p:nvSpPr>
        <p:spPr>
          <a:xfrm>
            <a:off x="4625847"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GB" sz="1100" noProof="0" dirty="0">
              <a:solidFill>
                <a:schemeClr val="bg1"/>
              </a:solidFill>
            </a:endParaRPr>
          </a:p>
        </p:txBody>
      </p:sp>
      <p:sp>
        <p:nvSpPr>
          <p:cNvPr id="12" name="Rectangle 11"/>
          <p:cNvSpPr/>
          <p:nvPr userDrawn="1"/>
        </p:nvSpPr>
        <p:spPr>
          <a:xfrm>
            <a:off x="352424" y="3077639"/>
            <a:ext cx="4158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GB" sz="1100" noProof="0" dirty="0">
              <a:solidFill>
                <a:schemeClr val="bg1"/>
              </a:solidFill>
            </a:endParaRPr>
          </a:p>
        </p:txBody>
      </p:sp>
      <p:sp>
        <p:nvSpPr>
          <p:cNvPr id="13" name="Rectangle 12"/>
          <p:cNvSpPr/>
          <p:nvPr userDrawn="1"/>
        </p:nvSpPr>
        <p:spPr>
          <a:xfrm>
            <a:off x="4625847" y="3077639"/>
            <a:ext cx="4158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GB" sz="1100" noProof="0" dirty="0">
              <a:solidFill>
                <a:schemeClr val="bg1"/>
              </a:solidFill>
            </a:endParaRPr>
          </a:p>
        </p:txBody>
      </p:sp>
      <p:sp>
        <p:nvSpPr>
          <p:cNvPr id="2" name="Footer Placeholder 1"/>
          <p:cNvSpPr>
            <a:spLocks noGrp="1"/>
          </p:cNvSpPr>
          <p:nvPr>
            <p:ph type="ftr" sz="quarter" idx="30"/>
          </p:nvPr>
        </p:nvSpPr>
        <p:spPr/>
        <p:txBody>
          <a:bodyPr/>
          <a:lstStyle/>
          <a:p>
            <a:endParaRPr lang="en-GB" dirty="0"/>
          </a:p>
        </p:txBody>
      </p:sp>
    </p:spTree>
    <p:extLst>
      <p:ext uri="{BB962C8B-B14F-4D97-AF65-F5344CB8AC3E}">
        <p14:creationId xmlns:p14="http://schemas.microsoft.com/office/powerpoint/2010/main" val="24087067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3208735" y="1279476"/>
            <a:ext cx="2727722"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userDrawn="1"/>
        </p:nvSpPr>
        <p:spPr>
          <a:xfrm>
            <a:off x="352425" y="1279476"/>
            <a:ext cx="2720579"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userDrawn="1"/>
        </p:nvSpPr>
        <p:spPr>
          <a:xfrm>
            <a:off x="6078132" y="1279476"/>
            <a:ext cx="2721769"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7" name="Text Placeholder 8"/>
          <p:cNvSpPr>
            <a:spLocks noGrp="1"/>
          </p:cNvSpPr>
          <p:nvPr>
            <p:ph type="body" sz="quarter" idx="17"/>
          </p:nvPr>
        </p:nvSpPr>
        <p:spPr>
          <a:xfrm>
            <a:off x="3208735" y="1388581"/>
            <a:ext cx="2727722" cy="2884316"/>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8" name="Text Placeholder 8"/>
          <p:cNvSpPr>
            <a:spLocks noGrp="1"/>
          </p:cNvSpPr>
          <p:nvPr>
            <p:ph type="body" sz="quarter" idx="18"/>
          </p:nvPr>
        </p:nvSpPr>
        <p:spPr>
          <a:xfrm>
            <a:off x="352425" y="1388581"/>
            <a:ext cx="2720579" cy="2884316"/>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9" name="Text Placeholder 8"/>
          <p:cNvSpPr>
            <a:spLocks noGrp="1"/>
          </p:cNvSpPr>
          <p:nvPr>
            <p:ph type="body" sz="quarter" idx="19"/>
          </p:nvPr>
        </p:nvSpPr>
        <p:spPr>
          <a:xfrm>
            <a:off x="6069807" y="1388581"/>
            <a:ext cx="2721769" cy="2884316"/>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2"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11"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0"/>
          </p:nvPr>
        </p:nvSpPr>
        <p:spPr/>
        <p:txBody>
          <a:bodyPr/>
          <a:lstStyle/>
          <a:p>
            <a:endParaRPr lang="en-GB" dirty="0"/>
          </a:p>
        </p:txBody>
      </p:sp>
    </p:spTree>
    <p:extLst>
      <p:ext uri="{BB962C8B-B14F-4D97-AF65-F5344CB8AC3E}">
        <p14:creationId xmlns:p14="http://schemas.microsoft.com/office/powerpoint/2010/main" val="79110705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352425" y="1917000"/>
            <a:ext cx="1944000" cy="2546100"/>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5" name="Text Placeholder 8"/>
          <p:cNvSpPr>
            <a:spLocks noGrp="1"/>
          </p:cNvSpPr>
          <p:nvPr>
            <p:ph type="body" sz="quarter" idx="18"/>
          </p:nvPr>
        </p:nvSpPr>
        <p:spPr>
          <a:xfrm>
            <a:off x="6847575" y="1917000"/>
            <a:ext cx="1944000" cy="2546100"/>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6" name="Text Placeholder 8"/>
          <p:cNvSpPr>
            <a:spLocks noGrp="1"/>
          </p:cNvSpPr>
          <p:nvPr>
            <p:ph type="body" sz="quarter" idx="19"/>
          </p:nvPr>
        </p:nvSpPr>
        <p:spPr>
          <a:xfrm>
            <a:off x="2517475" y="1917000"/>
            <a:ext cx="1944000" cy="2546100"/>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7" name="Text Placeholder 8"/>
          <p:cNvSpPr>
            <a:spLocks noGrp="1"/>
          </p:cNvSpPr>
          <p:nvPr>
            <p:ph type="body" sz="quarter" idx="20"/>
          </p:nvPr>
        </p:nvSpPr>
        <p:spPr>
          <a:xfrm>
            <a:off x="4682525" y="1917000"/>
            <a:ext cx="1944000" cy="2546100"/>
          </a:xfrm>
        </p:spPr>
        <p:txBody>
          <a:bodyPr/>
          <a:lstStyle>
            <a:lvl1pPr>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0"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9"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263911878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0" y="0"/>
            <a:ext cx="91422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4" name="Text Placeholder 8"/>
          <p:cNvSpPr>
            <a:spLocks noGrp="1"/>
          </p:cNvSpPr>
          <p:nvPr>
            <p:ph type="body" sz="quarter" idx="17"/>
          </p:nvPr>
        </p:nvSpPr>
        <p:spPr>
          <a:xfrm>
            <a:off x="352427" y="1917000"/>
            <a:ext cx="1944000" cy="25461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396" indent="-176396">
              <a:spcAft>
                <a:spcPts val="1000"/>
              </a:spcAft>
              <a:buFont typeface="Arial" panose="020B0604020202020204" pitchFamily="34" charset="0"/>
              <a:buChar char="•"/>
              <a:defRPr>
                <a:solidFill>
                  <a:schemeClr val="tx1"/>
                </a:solidFill>
              </a:defRPr>
            </a:lvl4pPr>
            <a:lvl5pPr marL="356391" indent="-176396">
              <a:spcAft>
                <a:spcPts val="1000"/>
              </a:spcAft>
              <a:defRPr baseline="0">
                <a:solidFill>
                  <a:schemeClr val="tx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5" name="Text Placeholder 8"/>
          <p:cNvSpPr>
            <a:spLocks noGrp="1"/>
          </p:cNvSpPr>
          <p:nvPr>
            <p:ph type="body" sz="quarter" idx="18"/>
          </p:nvPr>
        </p:nvSpPr>
        <p:spPr>
          <a:xfrm>
            <a:off x="6847575" y="1917000"/>
            <a:ext cx="1944000" cy="25461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396" indent="-176396">
              <a:spcAft>
                <a:spcPts val="1000"/>
              </a:spcAft>
              <a:buFont typeface="Arial" panose="020B0604020202020204" pitchFamily="34" charset="0"/>
              <a:buChar char="•"/>
              <a:defRPr>
                <a:solidFill>
                  <a:schemeClr val="tx1"/>
                </a:solidFill>
              </a:defRPr>
            </a:lvl4pPr>
            <a:lvl5pPr marL="356391" indent="-176396">
              <a:spcAft>
                <a:spcPts val="1000"/>
              </a:spcAft>
              <a:defRPr baseline="0">
                <a:solidFill>
                  <a:schemeClr val="tx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6" name="Text Placeholder 8"/>
          <p:cNvSpPr>
            <a:spLocks noGrp="1"/>
          </p:cNvSpPr>
          <p:nvPr>
            <p:ph type="body" sz="quarter" idx="19"/>
          </p:nvPr>
        </p:nvSpPr>
        <p:spPr>
          <a:xfrm>
            <a:off x="2517476" y="1917000"/>
            <a:ext cx="1944000" cy="25461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396" indent="-176396">
              <a:spcAft>
                <a:spcPts val="1000"/>
              </a:spcAft>
              <a:buFont typeface="Arial" panose="020B0604020202020204" pitchFamily="34" charset="0"/>
              <a:buChar char="•"/>
              <a:defRPr>
                <a:solidFill>
                  <a:schemeClr val="tx1"/>
                </a:solidFill>
              </a:defRPr>
            </a:lvl4pPr>
            <a:lvl5pPr marL="356391" indent="-176396">
              <a:spcAft>
                <a:spcPts val="1000"/>
              </a:spcAft>
              <a:defRPr baseline="0">
                <a:solidFill>
                  <a:schemeClr val="tx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7" name="Text Placeholder 8"/>
          <p:cNvSpPr>
            <a:spLocks noGrp="1"/>
          </p:cNvSpPr>
          <p:nvPr>
            <p:ph type="body" sz="quarter" idx="20"/>
          </p:nvPr>
        </p:nvSpPr>
        <p:spPr>
          <a:xfrm>
            <a:off x="4682525" y="1917000"/>
            <a:ext cx="1944000" cy="2546100"/>
          </a:xfrm>
        </p:spPr>
        <p:txBody>
          <a:bodyPr/>
          <a:lstStyle>
            <a:lvl1pPr>
              <a:defRPr b="1">
                <a:solidFill>
                  <a:schemeClr val="tx1"/>
                </a:solidFill>
              </a:defRPr>
            </a:lvl1pPr>
            <a:lvl2pPr>
              <a:spcAft>
                <a:spcPts val="1000"/>
              </a:spcAft>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396" indent="-176396">
              <a:spcAft>
                <a:spcPts val="1000"/>
              </a:spcAft>
              <a:buFont typeface="Arial" panose="020B0604020202020204" pitchFamily="34" charset="0"/>
              <a:buChar char="•"/>
              <a:defRPr>
                <a:solidFill>
                  <a:schemeClr val="tx1"/>
                </a:solidFill>
              </a:defRPr>
            </a:lvl4pPr>
            <a:lvl5pPr marL="356391" indent="-176396">
              <a:spcAft>
                <a:spcPts val="1000"/>
              </a:spcAft>
              <a:defRPr baseline="0">
                <a:solidFill>
                  <a:schemeClr val="tx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5" name="TextBox 14"/>
          <p:cNvSpPr txBox="1"/>
          <p:nvPr userDrawn="1"/>
        </p:nvSpPr>
        <p:spPr>
          <a:xfrm>
            <a:off x="8536784"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17"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solidFill>
                  <a:schemeClr val="tx1"/>
                </a:solidFill>
              </a:defRPr>
            </a:lvl1pPr>
          </a:lstStyle>
          <a:p>
            <a:r>
              <a:rPr lang="en-GB" noProof="0" dirty="0"/>
              <a:t>Click to edit Master title style</a:t>
            </a:r>
            <a:endParaRPr lang="en-GB"/>
          </a:p>
        </p:txBody>
      </p:sp>
      <p:sp>
        <p:nvSpPr>
          <p:cNvPr id="16"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chemeClr val="tx1"/>
                </a:solidFill>
              </a:defRPr>
            </a:lvl1pPr>
          </a:lstStyle>
          <a:p>
            <a:pPr lvl="0"/>
            <a:r>
              <a:rPr lang="en-GB" noProof="0" dirty="0"/>
              <a:t>Click to add subtitle</a:t>
            </a:r>
            <a:endParaRPr lang="en-GB"/>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7541663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353700" y="1249363"/>
            <a:ext cx="4153298" cy="3475037"/>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6"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5"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endParaRPr lang="en-GB"/>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5266282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3361695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52425" y="301940"/>
            <a:ext cx="8439150" cy="523876"/>
          </a:xfrm>
          <a:prstGeom prst="rect">
            <a:avLst/>
          </a:prstGeom>
        </p:spPr>
        <p:txBody>
          <a:bodyPr vert="horz" lIns="0" tIns="0" rIns="0" bIns="0" rtlCol="0" anchor="t" anchorCtr="0">
            <a:noAutofit/>
          </a:bodyPr>
          <a:lstStyle>
            <a:lvl1pPr>
              <a:defRPr sz="1500"/>
            </a:lvl1pPr>
          </a:lstStyle>
          <a:p>
            <a:r>
              <a:rPr lang="en-GB" noProof="0" dirty="0"/>
              <a:t>Click to edit Master title style</a:t>
            </a:r>
            <a:endParaRPr lang="en-GB"/>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9208291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72812308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195706319" name="Logo" descr="{&quot;templafy&quot;:{&quot;id&quot;:&quot;3cd6a4c0-b171-4117-9976-fb2674ebf812&quot;}}"/>
          <p:cNvPicPr>
            <a:picLocks noChangeAspect="1"/>
          </p:cNvPicPr>
          <p:nvPr/>
        </p:nvPicPr>
        <p:blipFill>
          <a:blip r:embed="rId2">
            <a:extLst/>
          </a:blip>
          <a:stretch>
            <a:fillRect/>
          </a:stretch>
        </p:blipFill>
        <p:spPr>
          <a:xfrm>
            <a:off x="355769" y="347218"/>
            <a:ext cx="1712424" cy="750600"/>
          </a:xfrm>
          <a:prstGeom prst="rect">
            <a:avLst/>
          </a:prstGeom>
        </p:spPr>
      </p:pic>
      <p:sp>
        <p:nvSpPr>
          <p:cNvPr id="2" name="Footer Placeholder 1"/>
          <p:cNvSpPr>
            <a:spLocks noGrp="1"/>
          </p:cNvSpPr>
          <p:nvPr>
            <p:ph type="ftr" sz="quarter" idx="16"/>
          </p:nvPr>
        </p:nvSpPr>
        <p:spPr/>
        <p:txBody>
          <a:bodyPr/>
          <a:lstStyle>
            <a:lvl1pPr>
              <a:defRPr>
                <a:solidFill>
                  <a:schemeClr val="bg1"/>
                </a:solidFill>
              </a:defRPr>
            </a:lvl1pPr>
          </a:lstStyle>
          <a:p>
            <a:endParaRPr lang="en-GB" dirty="0"/>
          </a:p>
        </p:txBody>
      </p:sp>
      <p:sp>
        <p:nvSpPr>
          <p:cNvPr id="5" name="LEG_DisclaimerInternal" descr="{&quot;templafy&quot;:{&quot;id&quot;:&quot;e6eba55b-b8d9-4414-ab6d-88683344885e&quot;}}"/>
          <p:cNvSpPr>
            <a:spLocks/>
          </p:cNvSpPr>
          <p:nvPr userDrawn="1"/>
        </p:nvSpPr>
        <p:spPr bwMode="auto">
          <a:xfrm>
            <a:off x="355768" y="2571750"/>
            <a:ext cx="7008248" cy="2152651"/>
          </a:xfrm>
          <a:prstGeom prst="rect">
            <a:avLst/>
          </a:prstGeom>
          <a:noFill/>
          <a:ln w="9525">
            <a:noFill/>
            <a:miter lim="800000"/>
            <a:headEnd/>
            <a:tailEnd/>
          </a:ln>
        </p:spPr>
        <p:txBody>
          <a:bodyPr lIns="0" tIns="0" rIns="0" bIns="0" anchor="b"/>
          <a:lstStyle/>
          <a:p>
            <a:pPr defTabSz="764381">
              <a:spcAft>
                <a:spcPts val="0"/>
              </a:spcAft>
              <a:buClr>
                <a:schemeClr val="tx1"/>
              </a:buClr>
              <a:buSzPct val="80000"/>
              <a:buFont typeface="Wingdings" pitchFamily="2" charset="2"/>
              <a:buNone/>
            </a:pPr>
            <a:r>
              <a:rPr lang="en-GB" sz="675" noProof="1">
                <a:solidFill>
                  <a:schemeClr val="tx1"/>
                </a:solidFill>
              </a:rPr>
              <a:t>This publication has been written in general terms and we recommend that you obtain professional advice before acting or refraining from action on any of the contents of this publication. Deloitte LLP accepts no liability for any loss occasioned to any person acting or refraining from action as a result of any material in this publication.
Deloitte LLP is a limited liability partnership registered in England and Wales with registered number OC303675 and its registered office at 2 New Street Square, London, EC4A 3BZ, United Kingdom.
Deloitte LLP is the United Kingdom affiliate of Deloitte NWE LLP, a member firm of Deloitte Touche Tohmatsu Limited, a UK private company limited by guarantee (“DTTL”). DTTL and each of its member firms are legally separate and independent entities. DTTL and Deloitte NWE LLP do not provide services to clients. Please see www.deloitte.com/about to learn more about our global network of member firms.
© 2018 Deloitte LLP. All rights reserved.</a:t>
            </a:r>
          </a:p>
        </p:txBody>
      </p:sp>
    </p:spTree>
    <p:extLst>
      <p:ext uri="{BB962C8B-B14F-4D97-AF65-F5344CB8AC3E}">
        <p14:creationId xmlns:p14="http://schemas.microsoft.com/office/powerpoint/2010/main" val="2814339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
        <p:nvSpPr>
          <p:cNvPr id="9" name="Picture Placeholder 8"/>
          <p:cNvSpPr>
            <a:spLocks noGrp="1" noChangeAspect="1"/>
          </p:cNvSpPr>
          <p:nvPr>
            <p:ph type="pic" sz="quarter" idx="11"/>
          </p:nvPr>
        </p:nvSpPr>
        <p:spPr>
          <a:xfrm>
            <a:off x="1879392" y="545400"/>
            <a:ext cx="5400000" cy="4050000"/>
          </a:xfrm>
          <a:prstGeom prst="rect">
            <a:avLst/>
          </a:prstGeom>
        </p:spPr>
        <p:txBody>
          <a:bodyPr/>
          <a:lstStyle>
            <a:lvl1pPr>
              <a:defRPr>
                <a:solidFill>
                  <a:schemeClr val="tx1"/>
                </a:solidFill>
              </a:defRPr>
            </a:lvl1pPr>
          </a:lstStyle>
          <a:p>
            <a:r>
              <a:rPr lang="en-GB" noProof="0" dirty="0"/>
              <a:t>Click icon to add picture</a:t>
            </a:r>
          </a:p>
        </p:txBody>
      </p:sp>
      <p:sp>
        <p:nvSpPr>
          <p:cNvPr id="2" name="SD_LAN_pePresentationTitle"/>
          <p:cNvSpPr>
            <a:spLocks noGrp="1"/>
          </p:cNvSpPr>
          <p:nvPr>
            <p:ph type="ctrTitle" hasCustomPrompt="1"/>
          </p:nvPr>
        </p:nvSpPr>
        <p:spPr bwMode="gray">
          <a:xfrm>
            <a:off x="377992" y="4123829"/>
            <a:ext cx="4194009" cy="243000"/>
          </a:xfrm>
        </p:spPr>
        <p:txBody>
          <a:bodyPr anchor="b" anchorCtr="0">
            <a:noAutofit/>
          </a:bodyPr>
          <a:lstStyle>
            <a:lvl1pPr algn="l">
              <a:lnSpc>
                <a:spcPct val="100000"/>
              </a:lnSpc>
              <a:defRPr sz="135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4398173"/>
            <a:ext cx="4194008"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10" name="SD_ART_Logo_White"/>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425217651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67360" y="545400"/>
            <a:ext cx="5400000" cy="4050000"/>
          </a:xfrm>
          <a:prstGeom prst="rect">
            <a:avLst/>
          </a:prstGeom>
        </p:spPr>
        <p:txBody>
          <a:bodyPr/>
          <a:lstStyle/>
          <a:p>
            <a:r>
              <a:rPr lang="en-GB" noProof="0" dirty="0"/>
              <a:t>Click icon to add picture</a:t>
            </a:r>
          </a:p>
        </p:txBody>
      </p:sp>
      <p:sp>
        <p:nvSpPr>
          <p:cNvPr id="2" name="SD_LAN_pePresentationTitle"/>
          <p:cNvSpPr>
            <a:spLocks noGrp="1"/>
          </p:cNvSpPr>
          <p:nvPr>
            <p:ph type="ctrTitle" hasCustomPrompt="1"/>
          </p:nvPr>
        </p:nvSpPr>
        <p:spPr bwMode="gray">
          <a:xfrm>
            <a:off x="376238" y="4122900"/>
            <a:ext cx="4194000" cy="243000"/>
          </a:xfrm>
        </p:spPr>
        <p:txBody>
          <a:bodyPr anchor="b" anchorCtr="0">
            <a:noAutofit/>
          </a:bodyPr>
          <a:lstStyle>
            <a:lvl1pPr algn="l">
              <a:lnSpc>
                <a:spcPct val="100000"/>
              </a:lnSpc>
              <a:defRPr sz="135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4398173"/>
            <a:ext cx="4194000"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8" name="SD_ART_Logo"/>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hidden="1"/>
          <p:cNvSpPr>
            <a:spLocks noGrp="1"/>
          </p:cNvSpPr>
          <p:nvPr>
            <p:ph type="ftr" sz="quarter" idx="12"/>
          </p:nvPr>
        </p:nvSpPr>
        <p:spPr/>
        <p:txBody>
          <a:bodyPr/>
          <a:lstStyle>
            <a:lvl1pPr>
              <a:defRPr>
                <a:solidFill>
                  <a:schemeClr val="bg1"/>
                </a:solidFill>
              </a:defRPr>
            </a:lvl1pPr>
          </a:lstStyle>
          <a:p>
            <a:endParaRPr lang="en-GB" dirty="0"/>
          </a:p>
        </p:txBody>
      </p:sp>
      <p:sp>
        <p:nvSpPr>
          <p:cNvPr id="11"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Tree>
    <p:extLst>
      <p:ext uri="{BB962C8B-B14F-4D97-AF65-F5344CB8AC3E}">
        <p14:creationId xmlns:p14="http://schemas.microsoft.com/office/powerpoint/2010/main" val="1029436994"/>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Ref idx="1001">
        <a:schemeClr val="bg1"/>
      </p:bgRef>
    </p:bg>
    <p:spTree>
      <p:nvGrpSpPr>
        <p:cNvPr id="1" name=""/>
        <p:cNvGrpSpPr/>
        <p:nvPr/>
      </p:nvGrpSpPr>
      <p:grpSpPr>
        <a:xfrm>
          <a:off x="0" y="0"/>
          <a:ext cx="0" cy="0"/>
          <a:chOff x="0" y="0"/>
          <a:chExt cx="0" cy="0"/>
        </a:xfrm>
      </p:grpSpPr>
      <p:pic>
        <p:nvPicPr>
          <p:cNvPr id="22"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D_LAN_pePresentationTitle"/>
          <p:cNvSpPr>
            <a:spLocks noGrp="1"/>
          </p:cNvSpPr>
          <p:nvPr>
            <p:ph type="ctrTitle" hasCustomPrompt="1"/>
          </p:nvPr>
        </p:nvSpPr>
        <p:spPr bwMode="gray">
          <a:xfrm>
            <a:off x="2502000" y="1026000"/>
            <a:ext cx="4140000" cy="3105000"/>
          </a:xfrm>
          <a:prstGeom prst="ellipse">
            <a:avLst/>
          </a:prstGeom>
          <a:ln w="25400">
            <a:solidFill>
              <a:schemeClr val="accent1"/>
            </a:solidFill>
          </a:ln>
        </p:spPr>
        <p:txBody>
          <a:bodyPr lIns="0" tIns="0" rIns="0" bIns="0" anchor="ctr" anchorCtr="0">
            <a:normAutofit/>
          </a:bodyPr>
          <a:lstStyle>
            <a:lvl1pPr algn="ctr">
              <a:lnSpc>
                <a:spcPts val="3150"/>
              </a:lnSpc>
              <a:defRPr sz="27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4398173"/>
            <a:ext cx="4194008"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8" name="SD_ART_Logo_White"/>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5"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p:cNvSpPr>
            <a:spLocks noGrp="1"/>
          </p:cNvSpPr>
          <p:nvPr>
            <p:ph type="ftr" sz="quarter" idx="11"/>
          </p:nvPr>
        </p:nvSpPr>
        <p:spPr/>
        <p:txBody>
          <a:bodyPr/>
          <a:lstStyle>
            <a:lvl1pPr>
              <a:defRPr>
                <a:solidFill>
                  <a:schemeClr val="bg1"/>
                </a:solidFill>
              </a:defRPr>
            </a:lvl1pPr>
          </a:lstStyle>
          <a:p>
            <a:endParaRPr lang="en-GB" dirty="0"/>
          </a:p>
        </p:txBody>
      </p:sp>
      <p:sp>
        <p:nvSpPr>
          <p:cNvPr id="10"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Tree>
    <p:extLst>
      <p:ext uri="{BB962C8B-B14F-4D97-AF65-F5344CB8AC3E}">
        <p14:creationId xmlns:p14="http://schemas.microsoft.com/office/powerpoint/2010/main" val="192981747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esentationTitle"/>
          <p:cNvSpPr>
            <a:spLocks noGrp="1"/>
          </p:cNvSpPr>
          <p:nvPr>
            <p:ph type="ctrTitle" hasCustomPrompt="1"/>
          </p:nvPr>
        </p:nvSpPr>
        <p:spPr bwMode="gray">
          <a:xfrm>
            <a:off x="2502000" y="1026000"/>
            <a:ext cx="4140000" cy="3105000"/>
          </a:xfrm>
          <a:prstGeom prst="ellipse">
            <a:avLst/>
          </a:prstGeom>
          <a:ln w="25400">
            <a:solidFill>
              <a:schemeClr val="accent1"/>
            </a:solidFill>
          </a:ln>
        </p:spPr>
        <p:txBody>
          <a:bodyPr lIns="0" tIns="0" rIns="0" bIns="0" anchor="ctr" anchorCtr="0">
            <a:normAutofit/>
          </a:bodyPr>
          <a:lstStyle>
            <a:lvl1pPr algn="ctr">
              <a:lnSpc>
                <a:spcPts val="3150"/>
              </a:lnSpc>
              <a:defRPr sz="27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4398173"/>
            <a:ext cx="4195761"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GB" dirty="0"/>
              <a:t>Subtitle here two lines max</a:t>
            </a:r>
          </a:p>
        </p:txBody>
      </p:sp>
      <p:sp>
        <p:nvSpPr>
          <p:cNvPr id="7" name="SD_ART_Logo"/>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hidden="1"/>
          <p:cNvSpPr>
            <a:spLocks noGrp="1"/>
          </p:cNvSpPr>
          <p:nvPr>
            <p:ph type="ftr" sz="quarter" idx="11"/>
          </p:nvPr>
        </p:nvSpPr>
        <p:spPr/>
        <p:txBody>
          <a:bodyPr/>
          <a:lstStyle>
            <a:lvl1pPr>
              <a:defRPr>
                <a:solidFill>
                  <a:schemeClr val="bg1"/>
                </a:solidFill>
              </a:defRPr>
            </a:lvl1pPr>
          </a:lstStyle>
          <a:p>
            <a:endParaRPr lang="en-GB" dirty="0"/>
          </a:p>
        </p:txBody>
      </p:sp>
      <p:sp>
        <p:nvSpPr>
          <p:cNvPr id="9" name="SD_LAN_peDocumentDate"/>
          <p:cNvSpPr>
            <a:spLocks noGrp="1"/>
          </p:cNvSpPr>
          <p:nvPr>
            <p:ph type="body" sz="quarter" idx="14" hasCustomPrompt="1"/>
          </p:nvPr>
        </p:nvSpPr>
        <p:spPr>
          <a:xfrm>
            <a:off x="376239" y="4782027"/>
            <a:ext cx="6903154" cy="208360"/>
          </a:xfrm>
        </p:spPr>
        <p:txBody>
          <a:bodyPr lIns="10800"/>
          <a:lstStyle>
            <a:lvl1pPr>
              <a:lnSpc>
                <a:spcPct val="106000"/>
              </a:lnSpc>
              <a:spcAft>
                <a:spcPts val="0"/>
              </a:spcAft>
              <a:defRPr sz="750"/>
            </a:lvl1pPr>
          </a:lstStyle>
          <a:p>
            <a:pPr lvl="0"/>
            <a:r>
              <a:rPr lang="en-GB" dirty="0"/>
              <a:t>Name | Date</a:t>
            </a:r>
          </a:p>
        </p:txBody>
      </p:sp>
    </p:spTree>
    <p:extLst>
      <p:ext uri="{BB962C8B-B14F-4D97-AF65-F5344CB8AC3E}">
        <p14:creationId xmlns:p14="http://schemas.microsoft.com/office/powerpoint/2010/main" val="626281118"/>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4" name="Colored background"/>
          <p:cNvSpPr/>
          <p:nvPr userDrawn="1"/>
        </p:nvSpPr>
        <p:spPr bwMode="gray">
          <a:xfrm>
            <a:off x="0" y="0"/>
            <a:ext cx="9144000" cy="5143500"/>
          </a:xfrm>
          <a:prstGeom prst="rect">
            <a:avLst/>
          </a:prstGeom>
          <a:solidFill>
            <a:srgbClr val="86BC2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8" name="TextBox 7"/>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6" name="Footer Placeholder 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180274516"/>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9" y="2571750"/>
            <a:ext cx="79080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5" name="TextBox 14"/>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422431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62B5E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73268232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3434899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1216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04317466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0000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15097594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279253"/>
            <a:ext cx="7905750" cy="1194302"/>
          </a:xfrm>
        </p:spPr>
        <p:txBody>
          <a:bodyPr anchor="b"/>
          <a:lstStyle>
            <a:lvl1pPr>
              <a:lnSpc>
                <a:spcPct val="95000"/>
              </a:lnSpc>
              <a:defRPr sz="2888"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noProof="0" dirty="0"/>
              <a:t>Click to edit Master text styles</a:t>
            </a: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77301623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40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4"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7854809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1216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6"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761013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097A9"/>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6"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187681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5143500"/>
          </a:xfrm>
          <a:prstGeom prst="rect">
            <a:avLst/>
          </a:prstGeom>
          <a:solidFill>
            <a:srgbClr val="000000"/>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2" name="TextBox 11"/>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6"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7218864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376239" y="1221582"/>
            <a:ext cx="6958012" cy="3564731"/>
          </a:xfrm>
          <a:prstGeom prst="rect">
            <a:avLst/>
          </a:prstGeom>
        </p:spPr>
        <p:txBody>
          <a:bodyPr>
            <a:normAutofit/>
          </a:bodyPr>
          <a:lstStyle>
            <a:lvl1pPr marL="0" indent="0">
              <a:spcBef>
                <a:spcPts val="2700"/>
              </a:spcBef>
              <a:buFont typeface="Arial" panose="020B0604020202020204" pitchFamily="34" charset="0"/>
              <a:buChar char="​"/>
              <a:defRPr sz="2100">
                <a:solidFill>
                  <a:schemeClr val="tx1"/>
                </a:solidFill>
              </a:defRPr>
            </a:lvl1pPr>
            <a:lvl2pPr marL="0" indent="0">
              <a:defRPr sz="2250">
                <a:solidFill>
                  <a:schemeClr val="bg2"/>
                </a:solidFill>
              </a:defRPr>
            </a:lvl2pPr>
            <a:lvl3pPr marL="0" indent="0">
              <a:buNone/>
              <a:defRPr sz="2250">
                <a:solidFill>
                  <a:schemeClr val="bg2"/>
                </a:solidFill>
              </a:defRPr>
            </a:lvl3pPr>
            <a:lvl4pPr>
              <a:defRPr sz="2250">
                <a:solidFill>
                  <a:schemeClr val="bg2"/>
                </a:solidFill>
              </a:defRPr>
            </a:lvl4pPr>
            <a:lvl5pPr>
              <a:defRPr sz="225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89465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9" y="1248967"/>
            <a:ext cx="6958012" cy="3537347"/>
          </a:xfrm>
          <a:prstGeom prst="rect">
            <a:avLst/>
          </a:prstGeom>
        </p:spPr>
        <p:txBody>
          <a:bodyPr/>
          <a:lstStyle>
            <a:lvl1pPr>
              <a:tabLst>
                <a:tab pos="5047060" algn="r"/>
              </a:tabLst>
              <a:defRPr/>
            </a:lvl1pPr>
            <a:lvl2pPr>
              <a:tabLst>
                <a:tab pos="5047060" algn="r"/>
              </a:tabLst>
              <a:defRPr/>
            </a:lvl2pPr>
            <a:lvl3pPr>
              <a:tabLst>
                <a:tab pos="5047060" algn="r"/>
              </a:tabLst>
              <a:defRPr/>
            </a:lvl3pPr>
            <a:lvl4pPr>
              <a:tabLst>
                <a:tab pos="5047060" algn="r"/>
              </a:tabLst>
              <a:defRPr/>
            </a:lvl4pPr>
            <a:lvl5pPr>
              <a:tabLst>
                <a:tab pos="3771900" algn="r"/>
              </a:tabLst>
              <a:defRPr baseline="0"/>
            </a:lvl5pPr>
            <a:lvl6pPr>
              <a:tabLst>
                <a:tab pos="5047060" algn="r"/>
              </a:tabLst>
              <a:defRPr/>
            </a:lvl6pPr>
            <a:lvl7pPr>
              <a:tabLst>
                <a:tab pos="5047060" algn="r"/>
              </a:tabLst>
              <a:defRPr/>
            </a:lvl7pPr>
            <a:lvl8pPr>
              <a:tabLst>
                <a:tab pos="5047060" algn="r"/>
              </a:tabLst>
              <a:defRPr/>
            </a:lvl8pPr>
            <a:lvl9pPr>
              <a:tabLst>
                <a:tab pos="5047060" algn="r"/>
              </a:tabLst>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hasCustomPrompt="1"/>
          </p:nvPr>
        </p:nvSpPr>
        <p:spPr>
          <a:xfrm>
            <a:off x="376239" y="238125"/>
            <a:ext cx="8385174" cy="523876"/>
          </a:xfrm>
          <a:prstGeom prst="rect">
            <a:avLst/>
          </a:prstGeom>
        </p:spPr>
        <p:txBody>
          <a:bodyPr vert="horz" lIns="0" tIns="0" rIns="0" bIns="0" rtlCol="0" anchor="t" anchorCtr="0">
            <a:noAutofit/>
          </a:bodyPr>
          <a:lstStyle>
            <a:lvl1pPr>
              <a:defRPr/>
            </a:lvl1pPr>
          </a:lstStyle>
          <a:p>
            <a:r>
              <a:rPr lang="en-GB" dirty="0"/>
              <a:t>Click to add title</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75096215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238126"/>
            <a:ext cx="8391525" cy="523875"/>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5" name="Picture Placeholder 9"/>
          <p:cNvSpPr>
            <a:spLocks noGrp="1"/>
          </p:cNvSpPr>
          <p:nvPr>
            <p:ph type="pic" sz="quarter" idx="15"/>
          </p:nvPr>
        </p:nvSpPr>
        <p:spPr>
          <a:xfrm>
            <a:off x="4087763" y="1276351"/>
            <a:ext cx="4680000" cy="3509963"/>
          </a:xfrm>
        </p:spPr>
        <p:txBody>
          <a:bodyPr/>
          <a:lstStyle/>
          <a:p>
            <a:r>
              <a:rPr lang="en-GB" noProof="0" dirty="0"/>
              <a:t>Click icon to add picture</a:t>
            </a:r>
          </a:p>
        </p:txBody>
      </p:sp>
      <p:sp>
        <p:nvSpPr>
          <p:cNvPr id="6" name="Content Placeholder 3"/>
          <p:cNvSpPr>
            <a:spLocks noGrp="1"/>
          </p:cNvSpPr>
          <p:nvPr>
            <p:ph sz="quarter" idx="10"/>
          </p:nvPr>
        </p:nvSpPr>
        <p:spPr>
          <a:xfrm>
            <a:off x="376239" y="1248967"/>
            <a:ext cx="3342322" cy="353734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111964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2269726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6"/>
            <a:ext cx="8391525" cy="523875"/>
          </a:xfrm>
        </p:spPr>
        <p:txBody>
          <a:bodyPr/>
          <a:lstStyle/>
          <a:p>
            <a:r>
              <a:rPr lang="en-GB" noProof="0" dirty="0"/>
              <a:t>Click to edit Master title style</a:t>
            </a:r>
          </a:p>
        </p:txBody>
      </p:sp>
      <p:sp>
        <p:nvSpPr>
          <p:cNvPr id="14" name="Text Placeholder 18"/>
          <p:cNvSpPr>
            <a:spLocks noGrp="1"/>
          </p:cNvSpPr>
          <p:nvPr>
            <p:ph idx="1"/>
          </p:nvPr>
        </p:nvSpPr>
        <p:spPr>
          <a:xfrm>
            <a:off x="376238" y="1248967"/>
            <a:ext cx="8374062" cy="353734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57601036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9" y="238125"/>
            <a:ext cx="8371762" cy="523876"/>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275160"/>
            <a:ext cx="8374062" cy="350924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41133251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9" y="238125"/>
            <a:ext cx="8371762" cy="523876"/>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275160"/>
            <a:ext cx="8374062" cy="3509240"/>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46309782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6240" y="1539000"/>
            <a:ext cx="8391524" cy="3051760"/>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40" y="1275161"/>
            <a:ext cx="8391524" cy="267890"/>
          </a:xfrm>
        </p:spPr>
        <p:txBody>
          <a:bodyPr/>
          <a:lstStyle/>
          <a:p>
            <a:pPr lvl="0"/>
            <a:r>
              <a:rPr lang="en-GB" noProof="0" dirty="0"/>
              <a:t>Click to edit Master text styles</a:t>
            </a:r>
          </a:p>
        </p:txBody>
      </p:sp>
      <p:sp>
        <p:nvSpPr>
          <p:cNvPr id="19" name="Text Placeholder 7"/>
          <p:cNvSpPr>
            <a:spLocks noGrp="1"/>
          </p:cNvSpPr>
          <p:nvPr>
            <p:ph type="body" sz="quarter" idx="23"/>
          </p:nvPr>
        </p:nvSpPr>
        <p:spPr>
          <a:xfrm>
            <a:off x="376238" y="4590761"/>
            <a:ext cx="8391525" cy="195553"/>
          </a:xfrm>
        </p:spPr>
        <p:txBody>
          <a:bodyPr>
            <a:noAutofit/>
          </a:bodyPr>
          <a:lstStyle>
            <a:lvl1pPr>
              <a:spcAft>
                <a:spcPts val="0"/>
              </a:spcAft>
              <a:defRPr sz="675"/>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262361980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8000" y="1538999"/>
            <a:ext cx="2662162" cy="3051761"/>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38" y="1248967"/>
            <a:ext cx="2671763" cy="294084"/>
          </a:xfrm>
        </p:spPr>
        <p:txBody>
          <a:bodyPr/>
          <a:lstStyle/>
          <a:p>
            <a:pPr lvl="0"/>
            <a:r>
              <a:rPr lang="en-GB" noProof="0" dirty="0"/>
              <a:t>Click to edit Master text styles</a:t>
            </a:r>
          </a:p>
        </p:txBody>
      </p:sp>
      <p:sp>
        <p:nvSpPr>
          <p:cNvPr id="7" name="Chart Placeholder 3"/>
          <p:cNvSpPr>
            <a:spLocks noGrp="1"/>
          </p:cNvSpPr>
          <p:nvPr>
            <p:ph type="chart" sz="quarter" idx="19"/>
          </p:nvPr>
        </p:nvSpPr>
        <p:spPr>
          <a:xfrm>
            <a:off x="3227388" y="1538999"/>
            <a:ext cx="2671212" cy="3051761"/>
          </a:xfrm>
          <a:prstGeom prst="rect">
            <a:avLst/>
          </a:prstGeom>
        </p:spPr>
        <p:txBody>
          <a:bodyPr/>
          <a:lstStyle/>
          <a:p>
            <a:r>
              <a:rPr lang="en-GB" noProof="0" dirty="0"/>
              <a:t>Click icon to add chart</a:t>
            </a:r>
          </a:p>
        </p:txBody>
      </p:sp>
      <p:sp>
        <p:nvSpPr>
          <p:cNvPr id="8" name="Text Placeholder 8"/>
          <p:cNvSpPr>
            <a:spLocks noGrp="1"/>
          </p:cNvSpPr>
          <p:nvPr>
            <p:ph type="body" sz="quarter" idx="20"/>
          </p:nvPr>
        </p:nvSpPr>
        <p:spPr>
          <a:xfrm>
            <a:off x="3227389" y="1248967"/>
            <a:ext cx="2671211" cy="294084"/>
          </a:xfrm>
        </p:spPr>
        <p:txBody>
          <a:bodyPr/>
          <a:lstStyle/>
          <a:p>
            <a:pPr lvl="0"/>
            <a:r>
              <a:rPr lang="en-GB" noProof="0" dirty="0"/>
              <a:t>Click to edit Master text styles</a:t>
            </a:r>
          </a:p>
        </p:txBody>
      </p:sp>
      <p:sp>
        <p:nvSpPr>
          <p:cNvPr id="9" name="Chart Placeholder 3"/>
          <p:cNvSpPr>
            <a:spLocks noGrp="1"/>
          </p:cNvSpPr>
          <p:nvPr>
            <p:ph type="chart" sz="quarter" idx="21"/>
          </p:nvPr>
        </p:nvSpPr>
        <p:spPr>
          <a:xfrm>
            <a:off x="6094798" y="1538999"/>
            <a:ext cx="2672965" cy="3051761"/>
          </a:xfrm>
          <a:prstGeom prst="rect">
            <a:avLst/>
          </a:prstGeom>
        </p:spPr>
        <p:txBody>
          <a:bodyPr/>
          <a:lstStyle/>
          <a:p>
            <a:r>
              <a:rPr lang="en-GB" noProof="0" dirty="0"/>
              <a:t>Click icon to add chart</a:t>
            </a:r>
          </a:p>
        </p:txBody>
      </p:sp>
      <p:sp>
        <p:nvSpPr>
          <p:cNvPr id="10" name="Text Placeholder 8"/>
          <p:cNvSpPr>
            <a:spLocks noGrp="1"/>
          </p:cNvSpPr>
          <p:nvPr>
            <p:ph type="body" sz="quarter" idx="22"/>
          </p:nvPr>
        </p:nvSpPr>
        <p:spPr>
          <a:xfrm>
            <a:off x="6094798" y="1244359"/>
            <a:ext cx="2672966" cy="298692"/>
          </a:xfrm>
        </p:spPr>
        <p:txBody>
          <a:bodyPr/>
          <a:lstStyle/>
          <a:p>
            <a:pPr lvl="0"/>
            <a:r>
              <a:rPr lang="en-GB" noProof="0" dirty="0"/>
              <a:t>Click to edit Master text styles</a:t>
            </a:r>
          </a:p>
        </p:txBody>
      </p:sp>
      <p:sp>
        <p:nvSpPr>
          <p:cNvPr id="12" name="Text Placeholder 7"/>
          <p:cNvSpPr>
            <a:spLocks noGrp="1"/>
          </p:cNvSpPr>
          <p:nvPr>
            <p:ph type="body" sz="quarter" idx="23"/>
          </p:nvPr>
        </p:nvSpPr>
        <p:spPr>
          <a:xfrm>
            <a:off x="376237" y="4590761"/>
            <a:ext cx="8374064" cy="195553"/>
          </a:xfrm>
        </p:spPr>
        <p:txBody>
          <a:bodyPr>
            <a:noAutofit/>
          </a:bodyPr>
          <a:lstStyle>
            <a:lvl1pPr>
              <a:spcAft>
                <a:spcPts val="0"/>
              </a:spcAft>
              <a:defRPr sz="675"/>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423083141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9" y="238125"/>
            <a:ext cx="8402002"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9" y="488701"/>
            <a:ext cx="840200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3" name="Content Placeholder 3"/>
          <p:cNvSpPr>
            <a:spLocks noGrp="1"/>
          </p:cNvSpPr>
          <p:nvPr>
            <p:ph sz="quarter" idx="10"/>
          </p:nvPr>
        </p:nvSpPr>
        <p:spPr>
          <a:xfrm>
            <a:off x="376239" y="1248967"/>
            <a:ext cx="3979184" cy="3537346"/>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3"/>
          <p:cNvSpPr>
            <a:spLocks noGrp="1"/>
          </p:cNvSpPr>
          <p:nvPr>
            <p:ph sz="quarter" idx="20"/>
          </p:nvPr>
        </p:nvSpPr>
        <p:spPr>
          <a:xfrm>
            <a:off x="4786155" y="1248967"/>
            <a:ext cx="3992086" cy="3537346"/>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81518630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376238" y="238125"/>
            <a:ext cx="8391525" cy="523875"/>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7"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1" name="Content Placeholder 3"/>
          <p:cNvSpPr>
            <a:spLocks noGrp="1"/>
          </p:cNvSpPr>
          <p:nvPr>
            <p:ph sz="quarter" idx="10"/>
          </p:nvPr>
        </p:nvSpPr>
        <p:spPr>
          <a:xfrm>
            <a:off x="376238" y="1248967"/>
            <a:ext cx="3979185" cy="3537346"/>
          </a:xfrm>
          <a:prstGeom prst="rect">
            <a:avLst/>
          </a:prstGeom>
        </p:spPr>
        <p:txBody>
          <a:bodyPr>
            <a:noAutofit/>
          </a:bodyPr>
          <a:lstStyle>
            <a:lvl1pPr>
              <a:tabLst>
                <a:tab pos="3771900" algn="r"/>
              </a:tabLst>
              <a:defRPr sz="1200"/>
            </a:lvl1pPr>
            <a:lvl2pPr>
              <a:tabLst>
                <a:tab pos="3771900" algn="r"/>
              </a:tabLst>
              <a:defRPr sz="1200"/>
            </a:lvl2pPr>
            <a:lvl3pPr>
              <a:tabLst>
                <a:tab pos="3771900" algn="r"/>
              </a:tabLst>
              <a:defRPr sz="1200"/>
            </a:lvl3pPr>
            <a:lvl4pPr>
              <a:tabLst>
                <a:tab pos="3771900" algn="r"/>
              </a:tabLst>
              <a:defRPr sz="1200"/>
            </a:lvl4pPr>
            <a:lvl5pPr>
              <a:tabLst>
                <a:tab pos="3771900" algn="r"/>
              </a:tabLst>
              <a:defRPr baseline="0"/>
            </a:lvl5pPr>
            <a:lvl6pPr>
              <a:defRPr sz="1200"/>
            </a:lvl6pPr>
            <a:lvl7pPr>
              <a:defRPr sz="1200"/>
            </a:lvl7pPr>
            <a:lvl8pPr>
              <a:defRPr sz="1200"/>
            </a:lvl8pPr>
            <a:lvl9pPr>
              <a:defRPr sz="12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quarter" idx="20"/>
          </p:nvPr>
        </p:nvSpPr>
        <p:spPr>
          <a:xfrm>
            <a:off x="4788000" y="1248967"/>
            <a:ext cx="3979763" cy="3537346"/>
          </a:xfrm>
          <a:prstGeom prst="rect">
            <a:avLst/>
          </a:prstGeom>
        </p:spPr>
        <p:txBody>
          <a:bodyPr>
            <a:noAutofit/>
          </a:bodyPr>
          <a:lstStyle>
            <a:lvl1pPr>
              <a:tabLst>
                <a:tab pos="3771900" algn="r"/>
              </a:tabLst>
              <a:defRPr sz="1200"/>
            </a:lvl1pPr>
            <a:lvl2pPr>
              <a:tabLst>
                <a:tab pos="3771900" algn="r"/>
              </a:tabLst>
              <a:defRPr sz="1200"/>
            </a:lvl2pPr>
            <a:lvl3pPr>
              <a:tabLst>
                <a:tab pos="3771900" algn="r"/>
              </a:tabLst>
              <a:defRPr sz="1200"/>
            </a:lvl3pPr>
            <a:lvl4pPr>
              <a:tabLst>
                <a:tab pos="3771900" algn="r"/>
              </a:tabLst>
              <a:defRPr sz="1200"/>
            </a:lvl4pPr>
            <a:lvl5pPr>
              <a:tabLst>
                <a:tab pos="3771900" algn="r"/>
              </a:tabLst>
              <a:defRPr baseline="0"/>
            </a:lvl5pPr>
            <a:lvl6pPr>
              <a:defRPr sz="1200"/>
            </a:lvl6pPr>
            <a:lvl7pPr>
              <a:defRPr sz="1200"/>
            </a:lvl7pPr>
            <a:lvl8pPr>
              <a:defRPr sz="1200"/>
            </a:lvl8pPr>
            <a:lvl9pPr>
              <a:defRPr sz="12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407791359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0" name="Content Placeholder 3"/>
          <p:cNvSpPr>
            <a:spLocks noGrp="1"/>
          </p:cNvSpPr>
          <p:nvPr>
            <p:ph sz="quarter" idx="10"/>
          </p:nvPr>
        </p:nvSpPr>
        <p:spPr>
          <a:xfrm>
            <a:off x="376239" y="1248967"/>
            <a:ext cx="4016374" cy="3341794"/>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Chart Placeholder 2"/>
          <p:cNvSpPr>
            <a:spLocks noGrp="1"/>
          </p:cNvSpPr>
          <p:nvPr>
            <p:ph type="chart" sz="quarter" idx="21"/>
          </p:nvPr>
        </p:nvSpPr>
        <p:spPr>
          <a:xfrm>
            <a:off x="4755917" y="1593760"/>
            <a:ext cx="4011846" cy="2997000"/>
          </a:xfrm>
        </p:spPr>
        <p:txBody>
          <a:bodyPr/>
          <a:lstStyle/>
          <a:p>
            <a:r>
              <a:rPr lang="en-GB" noProof="0" dirty="0"/>
              <a:t>Click icon to add chart</a:t>
            </a:r>
          </a:p>
        </p:txBody>
      </p:sp>
      <p:sp>
        <p:nvSpPr>
          <p:cNvPr id="6" name="Text Placeholder 5"/>
          <p:cNvSpPr>
            <a:spLocks noGrp="1"/>
          </p:cNvSpPr>
          <p:nvPr>
            <p:ph type="body" sz="quarter" idx="22"/>
          </p:nvPr>
        </p:nvSpPr>
        <p:spPr>
          <a:xfrm>
            <a:off x="4755917" y="1248967"/>
            <a:ext cx="4011846" cy="315515"/>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8" y="4590761"/>
            <a:ext cx="8391525" cy="195553"/>
          </a:xfrm>
        </p:spPr>
        <p:txBody>
          <a:bodyPr>
            <a:noAutofit/>
          </a:bodyPr>
          <a:lstStyle>
            <a:lvl1pPr>
              <a:spcAft>
                <a:spcPts val="0"/>
              </a:spcAft>
              <a:defRPr sz="675"/>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399464629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3" name="Chart Placeholder 2"/>
          <p:cNvSpPr>
            <a:spLocks noGrp="1"/>
          </p:cNvSpPr>
          <p:nvPr>
            <p:ph type="chart" sz="quarter" idx="21"/>
          </p:nvPr>
        </p:nvSpPr>
        <p:spPr>
          <a:xfrm>
            <a:off x="4755916" y="1593760"/>
            <a:ext cx="4011847" cy="2997000"/>
          </a:xfrm>
        </p:spPr>
        <p:txBody>
          <a:bodyPr/>
          <a:lstStyle/>
          <a:p>
            <a:r>
              <a:rPr lang="en-GB" noProof="0" dirty="0"/>
              <a:t>Click icon to add chart</a:t>
            </a:r>
          </a:p>
        </p:txBody>
      </p:sp>
      <p:sp>
        <p:nvSpPr>
          <p:cNvPr id="6" name="Text Placeholder 5"/>
          <p:cNvSpPr>
            <a:spLocks noGrp="1"/>
          </p:cNvSpPr>
          <p:nvPr>
            <p:ph type="body" sz="quarter" idx="22"/>
          </p:nvPr>
        </p:nvSpPr>
        <p:spPr>
          <a:xfrm>
            <a:off x="4755917" y="1248967"/>
            <a:ext cx="4011847" cy="315515"/>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7" y="4590761"/>
            <a:ext cx="8374064" cy="195553"/>
          </a:xfrm>
        </p:spPr>
        <p:txBody>
          <a:bodyPr>
            <a:noAutofit/>
          </a:bodyPr>
          <a:lstStyle>
            <a:lvl1pPr>
              <a:spcAft>
                <a:spcPts val="0"/>
              </a:spcAft>
              <a:defRPr sz="675"/>
            </a:lvl1pPr>
          </a:lstStyle>
          <a:p>
            <a:pPr lvl="0"/>
            <a:r>
              <a:rPr lang="en-GB" noProof="0" dirty="0"/>
              <a:t>Click to edit Master text styles</a:t>
            </a:r>
          </a:p>
        </p:txBody>
      </p:sp>
      <p:sp>
        <p:nvSpPr>
          <p:cNvPr id="9" name="Chart Placeholder 2"/>
          <p:cNvSpPr>
            <a:spLocks noGrp="1"/>
          </p:cNvSpPr>
          <p:nvPr>
            <p:ph type="chart" sz="quarter" idx="24"/>
          </p:nvPr>
        </p:nvSpPr>
        <p:spPr>
          <a:xfrm>
            <a:off x="376239" y="1593760"/>
            <a:ext cx="4004297" cy="2997000"/>
          </a:xfrm>
        </p:spPr>
        <p:txBody>
          <a:bodyPr/>
          <a:lstStyle/>
          <a:p>
            <a:r>
              <a:rPr lang="en-GB" noProof="0" dirty="0"/>
              <a:t>Click icon to add chart</a:t>
            </a:r>
          </a:p>
        </p:txBody>
      </p:sp>
      <p:sp>
        <p:nvSpPr>
          <p:cNvPr id="12" name="Text Placeholder 5"/>
          <p:cNvSpPr>
            <a:spLocks noGrp="1"/>
          </p:cNvSpPr>
          <p:nvPr>
            <p:ph type="body" sz="quarter" idx="25"/>
          </p:nvPr>
        </p:nvSpPr>
        <p:spPr>
          <a:xfrm>
            <a:off x="376237" y="1248967"/>
            <a:ext cx="4004298" cy="315515"/>
          </a:xfrm>
        </p:spPr>
        <p:txBody>
          <a:bodyPr/>
          <a:lstStyle/>
          <a:p>
            <a:pPr lvl="0"/>
            <a:r>
              <a:rPr lang="en-GB" noProof="0" dirty="0"/>
              <a:t>Click to edit Master text styles</a:t>
            </a:r>
          </a:p>
        </p:txBody>
      </p:sp>
      <p:sp>
        <p:nvSpPr>
          <p:cNvPr id="2" name="Footer Placeholder 1"/>
          <p:cNvSpPr>
            <a:spLocks noGrp="1"/>
          </p:cNvSpPr>
          <p:nvPr>
            <p:ph type="ftr" sz="quarter" idx="26"/>
          </p:nvPr>
        </p:nvSpPr>
        <p:spPr/>
        <p:txBody>
          <a:bodyPr/>
          <a:lstStyle/>
          <a:p>
            <a:endParaRPr lang="en-GB" dirty="0"/>
          </a:p>
        </p:txBody>
      </p:sp>
    </p:spTree>
    <p:extLst>
      <p:ext uri="{BB962C8B-B14F-4D97-AF65-F5344CB8AC3E}">
        <p14:creationId xmlns:p14="http://schemas.microsoft.com/office/powerpoint/2010/main" val="219936999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40" y="238125"/>
            <a:ext cx="8391524"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376238" y="1248967"/>
            <a:ext cx="3323893" cy="353734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Content Placeholder 3"/>
          <p:cNvSpPr>
            <a:spLocks noGrp="1"/>
          </p:cNvSpPr>
          <p:nvPr>
            <p:ph sz="quarter" idx="16"/>
          </p:nvPr>
        </p:nvSpPr>
        <p:spPr>
          <a:xfrm>
            <a:off x="4087762" y="1275161"/>
            <a:ext cx="4680000" cy="3511153"/>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35495820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57885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238125"/>
            <a:ext cx="8391525" cy="523875"/>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40" y="488701"/>
            <a:ext cx="8391524"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5683412" y="1244010"/>
            <a:ext cx="3084351" cy="3542304"/>
          </a:xfrm>
          <a:prstGeom prst="rect">
            <a:avLst/>
          </a:prstGeom>
        </p:spPr>
        <p:txBody>
          <a:bodyPr>
            <a:noAutofit/>
          </a:bodyPr>
          <a:lstStyle>
            <a:lvl1pPr>
              <a:tabLst>
                <a:tab pos="3771900" algn="r"/>
              </a:tabLst>
              <a:defRPr sz="1800">
                <a:solidFill>
                  <a:schemeClr val="accent3"/>
                </a:solidFill>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p:txBody>
      </p:sp>
      <p:sp>
        <p:nvSpPr>
          <p:cNvPr id="8" name="Content Placeholder 3"/>
          <p:cNvSpPr>
            <a:spLocks noGrp="1"/>
          </p:cNvSpPr>
          <p:nvPr>
            <p:ph sz="quarter" idx="16"/>
          </p:nvPr>
        </p:nvSpPr>
        <p:spPr>
          <a:xfrm>
            <a:off x="376238" y="1248966"/>
            <a:ext cx="4879761" cy="3537347"/>
          </a:xfrm>
          <a:prstGeom prst="rect">
            <a:avLst/>
          </a:prstGeom>
        </p:spPr>
        <p:txBody>
          <a:bodyPr/>
          <a:lstStyle>
            <a:lvl1pPr>
              <a:tabLst>
                <a:tab pos="3771900" algn="r"/>
              </a:tabLst>
              <a:defRPr/>
            </a:lvl1pPr>
            <a:lvl2pPr>
              <a:tabLst>
                <a:tab pos="3771900" algn="r"/>
              </a:tabLst>
              <a:defRPr/>
            </a:lvl2pPr>
            <a:lvl3pPr>
              <a:tabLst>
                <a:tab pos="3771900" algn="r"/>
              </a:tabLst>
              <a:defRPr/>
            </a:lvl3pPr>
            <a:lvl4pPr>
              <a:tabLst>
                <a:tab pos="3771900" algn="r"/>
              </a:tabLst>
              <a:defRPr/>
            </a:lvl4pPr>
            <a:lvl5pPr>
              <a:tabLst>
                <a:tab pos="37719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14019318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5"/>
            <a:ext cx="8391525" cy="523875"/>
          </a:xfrm>
        </p:spPr>
        <p:txBody>
          <a:bodyPr/>
          <a:lstStyle/>
          <a:p>
            <a:r>
              <a:rPr lang="en-GB" noProof="0" dirty="0"/>
              <a:t>Click to edit Master title style</a:t>
            </a:r>
          </a:p>
        </p:txBody>
      </p:sp>
      <p:sp>
        <p:nvSpPr>
          <p:cNvPr id="13" name="Text Placeholder 8"/>
          <p:cNvSpPr>
            <a:spLocks noGrp="1"/>
          </p:cNvSpPr>
          <p:nvPr>
            <p:ph type="body" sz="quarter" idx="21" hasCustomPrompt="1"/>
          </p:nvPr>
        </p:nvSpPr>
        <p:spPr>
          <a:xfrm>
            <a:off x="376238" y="488701"/>
            <a:ext cx="8391526"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Picture Placeholder 6"/>
          <p:cNvSpPr>
            <a:spLocks noGrp="1"/>
          </p:cNvSpPr>
          <p:nvPr>
            <p:ph type="pic" sz="quarter" idx="13"/>
          </p:nvPr>
        </p:nvSpPr>
        <p:spPr>
          <a:xfrm>
            <a:off x="376237" y="1275160"/>
            <a:ext cx="2034000" cy="945000"/>
          </a:xfrm>
        </p:spPr>
        <p:txBody>
          <a:bodyPr lIns="0" tIns="0" rIns="0" bIns="0">
            <a:noAutofit/>
          </a:bodyPr>
          <a:lstStyle/>
          <a:p>
            <a:r>
              <a:rPr lang="en-GB" noProof="0" dirty="0"/>
              <a:t>Click icon to add picture</a:t>
            </a:r>
          </a:p>
        </p:txBody>
      </p:sp>
      <p:sp>
        <p:nvSpPr>
          <p:cNvPr id="5" name="Picture Placeholder 6"/>
          <p:cNvSpPr>
            <a:spLocks noGrp="1"/>
          </p:cNvSpPr>
          <p:nvPr>
            <p:ph type="pic" sz="quarter" idx="14"/>
          </p:nvPr>
        </p:nvSpPr>
        <p:spPr>
          <a:xfrm>
            <a:off x="2495412" y="1275160"/>
            <a:ext cx="2034000" cy="945000"/>
          </a:xfrm>
        </p:spPr>
        <p:txBody>
          <a:bodyPr lIns="0" tIns="0" rIns="0" bIns="0">
            <a:noAutofit/>
          </a:bodyPr>
          <a:lstStyle/>
          <a:p>
            <a:r>
              <a:rPr lang="en-GB" noProof="0" dirty="0"/>
              <a:t>Click icon to add picture</a:t>
            </a:r>
          </a:p>
        </p:txBody>
      </p:sp>
      <p:sp>
        <p:nvSpPr>
          <p:cNvPr id="6" name="Picture Placeholder 6"/>
          <p:cNvSpPr>
            <a:spLocks noGrp="1"/>
          </p:cNvSpPr>
          <p:nvPr>
            <p:ph type="pic" sz="quarter" idx="15"/>
          </p:nvPr>
        </p:nvSpPr>
        <p:spPr>
          <a:xfrm>
            <a:off x="4614587" y="1275160"/>
            <a:ext cx="2034000" cy="945000"/>
          </a:xfrm>
        </p:spPr>
        <p:txBody>
          <a:bodyPr lIns="0" tIns="0" rIns="0" bIns="0">
            <a:noAutofit/>
          </a:bodyPr>
          <a:lstStyle/>
          <a:p>
            <a:r>
              <a:rPr lang="en-GB" noProof="0" dirty="0"/>
              <a:t>Click icon to add picture</a:t>
            </a:r>
          </a:p>
        </p:txBody>
      </p:sp>
      <p:sp>
        <p:nvSpPr>
          <p:cNvPr id="7" name="Picture Placeholder 6"/>
          <p:cNvSpPr>
            <a:spLocks noGrp="1"/>
          </p:cNvSpPr>
          <p:nvPr>
            <p:ph type="pic" sz="quarter" idx="16"/>
          </p:nvPr>
        </p:nvSpPr>
        <p:spPr>
          <a:xfrm>
            <a:off x="6733763" y="1275160"/>
            <a:ext cx="2034000" cy="945000"/>
          </a:xfrm>
        </p:spPr>
        <p:txBody>
          <a:bodyPr lIns="0" tIns="0" rIns="0" bIns="0">
            <a:noAutofit/>
          </a:bodyPr>
          <a:lstStyle/>
          <a:p>
            <a:r>
              <a:rPr lang="en-GB" noProof="0" dirty="0"/>
              <a:t>Click icon to add picture</a:t>
            </a:r>
          </a:p>
        </p:txBody>
      </p:sp>
      <p:sp>
        <p:nvSpPr>
          <p:cNvPr id="9" name="Text Placeholder 8"/>
          <p:cNvSpPr>
            <a:spLocks noGrp="1"/>
          </p:cNvSpPr>
          <p:nvPr>
            <p:ph type="body" sz="quarter" idx="17"/>
          </p:nvPr>
        </p:nvSpPr>
        <p:spPr>
          <a:xfrm>
            <a:off x="376238" y="2343150"/>
            <a:ext cx="2040351" cy="2443161"/>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8"/>
          <p:cNvSpPr>
            <a:spLocks noGrp="1"/>
          </p:cNvSpPr>
          <p:nvPr>
            <p:ph type="body" sz="quarter" idx="18"/>
          </p:nvPr>
        </p:nvSpPr>
        <p:spPr>
          <a:xfrm>
            <a:off x="4612472" y="2340414"/>
            <a:ext cx="2034000" cy="244589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8"/>
          <p:cNvSpPr>
            <a:spLocks noGrp="1"/>
          </p:cNvSpPr>
          <p:nvPr>
            <p:ph type="body" sz="quarter" idx="19"/>
          </p:nvPr>
        </p:nvSpPr>
        <p:spPr>
          <a:xfrm>
            <a:off x="2497530" y="2343150"/>
            <a:ext cx="2034000" cy="2443162"/>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8"/>
          <p:cNvSpPr>
            <a:spLocks noGrp="1"/>
          </p:cNvSpPr>
          <p:nvPr>
            <p:ph type="body" sz="quarter" idx="20"/>
          </p:nvPr>
        </p:nvSpPr>
        <p:spPr>
          <a:xfrm>
            <a:off x="6744877" y="2331381"/>
            <a:ext cx="2022887" cy="2454930"/>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32300" indent="-132300">
              <a:spcAft>
                <a:spcPts val="0"/>
              </a:spcAft>
              <a:buFont typeface="Arial" panose="020B0604020202020204" pitchFamily="34" charset="0"/>
              <a:buChar char="•"/>
              <a:defRPr/>
            </a:lvl4pPr>
            <a:lvl5pPr marL="267300" indent="-132300">
              <a:spcAft>
                <a:spcPts val="0"/>
              </a:spcAft>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2"/>
          </p:nvPr>
        </p:nvSpPr>
        <p:spPr/>
        <p:txBody>
          <a:bodyPr/>
          <a:lstStyle/>
          <a:p>
            <a:endParaRPr lang="en-GB" dirty="0"/>
          </a:p>
        </p:txBody>
      </p:sp>
    </p:spTree>
    <p:extLst>
      <p:ext uri="{BB962C8B-B14F-4D97-AF65-F5344CB8AC3E}">
        <p14:creationId xmlns:p14="http://schemas.microsoft.com/office/powerpoint/2010/main" val="221953335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5"/>
            <a:ext cx="8391525" cy="523875"/>
          </a:xfrm>
        </p:spPr>
        <p:txBody>
          <a:bodyPr/>
          <a:lstStyle/>
          <a:p>
            <a:r>
              <a:rPr lang="en-GB" noProof="0" dirty="0"/>
              <a:t>Click to edit Master title style</a:t>
            </a:r>
          </a:p>
        </p:txBody>
      </p:sp>
      <p:sp>
        <p:nvSpPr>
          <p:cNvPr id="17"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Rectangle 3"/>
          <p:cNvSpPr/>
          <p:nvPr userDrawn="1"/>
        </p:nvSpPr>
        <p:spPr>
          <a:xfrm>
            <a:off x="378000" y="1280380"/>
            <a:ext cx="4122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5" name="Rectangle 4"/>
          <p:cNvSpPr/>
          <p:nvPr userDrawn="1"/>
        </p:nvSpPr>
        <p:spPr>
          <a:xfrm>
            <a:off x="4668064" y="1275160"/>
            <a:ext cx="41063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6" name="Rectangle 5"/>
          <p:cNvSpPr/>
          <p:nvPr userDrawn="1"/>
        </p:nvSpPr>
        <p:spPr>
          <a:xfrm>
            <a:off x="378000" y="3048880"/>
            <a:ext cx="4122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7" name="Rectangle 6"/>
          <p:cNvSpPr/>
          <p:nvPr userDrawn="1"/>
        </p:nvSpPr>
        <p:spPr>
          <a:xfrm>
            <a:off x="4668064" y="3048880"/>
            <a:ext cx="41063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8" name="Picture Placeholder 11"/>
          <p:cNvSpPr>
            <a:spLocks noGrp="1"/>
          </p:cNvSpPr>
          <p:nvPr>
            <p:ph type="pic" sz="quarter" idx="25"/>
          </p:nvPr>
        </p:nvSpPr>
        <p:spPr>
          <a:xfrm>
            <a:off x="378000" y="1410160"/>
            <a:ext cx="1476000" cy="1107000"/>
          </a:xfrm>
        </p:spPr>
        <p:txBody>
          <a:bodyPr/>
          <a:lstStyle>
            <a:lvl1pPr algn="ctr">
              <a:defRPr/>
            </a:lvl1pPr>
          </a:lstStyle>
          <a:p>
            <a:r>
              <a:rPr lang="en-GB" noProof="0" dirty="0"/>
              <a:t>Click icon to add picture</a:t>
            </a:r>
          </a:p>
        </p:txBody>
      </p:sp>
      <p:sp>
        <p:nvSpPr>
          <p:cNvPr id="9" name="Picture Placeholder 11"/>
          <p:cNvSpPr>
            <a:spLocks noGrp="1"/>
          </p:cNvSpPr>
          <p:nvPr>
            <p:ph type="pic" sz="quarter" idx="27"/>
          </p:nvPr>
        </p:nvSpPr>
        <p:spPr>
          <a:xfrm>
            <a:off x="4668064" y="1410160"/>
            <a:ext cx="1476000" cy="1107000"/>
          </a:xfrm>
        </p:spPr>
        <p:txBody>
          <a:bodyPr/>
          <a:lstStyle>
            <a:lvl1pPr algn="ctr">
              <a:defRPr/>
            </a:lvl1pPr>
          </a:lstStyle>
          <a:p>
            <a:r>
              <a:rPr lang="en-GB" noProof="0" dirty="0"/>
              <a:t>Click icon to add picture</a:t>
            </a:r>
          </a:p>
        </p:txBody>
      </p:sp>
      <p:sp>
        <p:nvSpPr>
          <p:cNvPr id="10" name="Picture Placeholder 11"/>
          <p:cNvSpPr>
            <a:spLocks noGrp="1"/>
          </p:cNvSpPr>
          <p:nvPr>
            <p:ph type="pic" sz="quarter" idx="29"/>
          </p:nvPr>
        </p:nvSpPr>
        <p:spPr>
          <a:xfrm>
            <a:off x="378000" y="3192160"/>
            <a:ext cx="1476000" cy="1107000"/>
          </a:xfrm>
        </p:spPr>
        <p:txBody>
          <a:bodyPr/>
          <a:lstStyle>
            <a:lvl1pPr algn="ctr">
              <a:defRPr/>
            </a:lvl1pPr>
          </a:lstStyle>
          <a:p>
            <a:r>
              <a:rPr lang="en-GB" noProof="0" dirty="0"/>
              <a:t>Click icon to add picture</a:t>
            </a:r>
          </a:p>
        </p:txBody>
      </p:sp>
      <p:sp>
        <p:nvSpPr>
          <p:cNvPr id="11" name="Picture Placeholder 11"/>
          <p:cNvSpPr>
            <a:spLocks noGrp="1"/>
          </p:cNvSpPr>
          <p:nvPr>
            <p:ph type="pic" sz="quarter" idx="31"/>
          </p:nvPr>
        </p:nvSpPr>
        <p:spPr>
          <a:xfrm>
            <a:off x="4668064" y="3192160"/>
            <a:ext cx="1476000" cy="1107000"/>
          </a:xfrm>
        </p:spPr>
        <p:txBody>
          <a:bodyPr/>
          <a:lstStyle>
            <a:lvl1pPr algn="ctr">
              <a:defRPr/>
            </a:lvl1pPr>
          </a:lstStyle>
          <a:p>
            <a:r>
              <a:rPr lang="en-GB" noProof="0" dirty="0"/>
              <a:t>Click icon to add picture</a:t>
            </a:r>
          </a:p>
        </p:txBody>
      </p:sp>
      <p:sp>
        <p:nvSpPr>
          <p:cNvPr id="13" name="Text Placeholder 12"/>
          <p:cNvSpPr>
            <a:spLocks noGrp="1"/>
          </p:cNvSpPr>
          <p:nvPr>
            <p:ph type="body" sz="quarter" idx="32"/>
          </p:nvPr>
        </p:nvSpPr>
        <p:spPr>
          <a:xfrm>
            <a:off x="2012612" y="1410160"/>
            <a:ext cx="2466000"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4" name="Text Placeholder 12"/>
          <p:cNvSpPr>
            <a:spLocks noGrp="1"/>
          </p:cNvSpPr>
          <p:nvPr>
            <p:ph type="body" sz="quarter" idx="33"/>
          </p:nvPr>
        </p:nvSpPr>
        <p:spPr>
          <a:xfrm>
            <a:off x="6297420" y="1410160"/>
            <a:ext cx="2476944"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5" name="Text Placeholder 12"/>
          <p:cNvSpPr>
            <a:spLocks noGrp="1"/>
          </p:cNvSpPr>
          <p:nvPr>
            <p:ph type="body" sz="quarter" idx="34"/>
          </p:nvPr>
        </p:nvSpPr>
        <p:spPr>
          <a:xfrm>
            <a:off x="2012612" y="3192160"/>
            <a:ext cx="2466000"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6" name="Text Placeholder 12"/>
          <p:cNvSpPr>
            <a:spLocks noGrp="1"/>
          </p:cNvSpPr>
          <p:nvPr>
            <p:ph type="body" sz="quarter" idx="35"/>
          </p:nvPr>
        </p:nvSpPr>
        <p:spPr>
          <a:xfrm>
            <a:off x="6297420" y="3192160"/>
            <a:ext cx="2476944" cy="1458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3" name="Footer Placeholder 2"/>
          <p:cNvSpPr>
            <a:spLocks noGrp="1"/>
          </p:cNvSpPr>
          <p:nvPr>
            <p:ph type="ftr" sz="quarter" idx="36"/>
          </p:nvPr>
        </p:nvSpPr>
        <p:spPr/>
        <p:txBody>
          <a:bodyPr/>
          <a:lstStyle/>
          <a:p>
            <a:endParaRPr lang="en-GB" dirty="0"/>
          </a:p>
        </p:txBody>
      </p:sp>
    </p:spTree>
    <p:extLst>
      <p:ext uri="{BB962C8B-B14F-4D97-AF65-F5344CB8AC3E}">
        <p14:creationId xmlns:p14="http://schemas.microsoft.com/office/powerpoint/2010/main" val="51467902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7"/>
            <a:ext cx="8391525" cy="523874"/>
          </a:xfrm>
        </p:spPr>
        <p:txBody>
          <a:bodyPr/>
          <a:lstStyle/>
          <a:p>
            <a:r>
              <a:rPr lang="en-GB" noProof="0" dirty="0"/>
              <a:t>Click to edit Master title style</a:t>
            </a:r>
          </a:p>
        </p:txBody>
      </p:sp>
      <p:sp>
        <p:nvSpPr>
          <p:cNvPr id="10" name="Text Placeholder 8"/>
          <p:cNvSpPr>
            <a:spLocks noGrp="1"/>
          </p:cNvSpPr>
          <p:nvPr>
            <p:ph type="body" sz="quarter" idx="18"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Picture Placeholder 7"/>
          <p:cNvSpPr>
            <a:spLocks noGrp="1"/>
          </p:cNvSpPr>
          <p:nvPr>
            <p:ph type="pic" sz="quarter" idx="13"/>
          </p:nvPr>
        </p:nvSpPr>
        <p:spPr>
          <a:xfrm>
            <a:off x="376238" y="1275161"/>
            <a:ext cx="2771775" cy="1478756"/>
          </a:xfrm>
        </p:spPr>
        <p:txBody>
          <a:bodyPr/>
          <a:lstStyle/>
          <a:p>
            <a:r>
              <a:rPr lang="en-GB" noProof="0" dirty="0"/>
              <a:t>Click icon to add picture</a:t>
            </a:r>
          </a:p>
        </p:txBody>
      </p:sp>
      <p:sp>
        <p:nvSpPr>
          <p:cNvPr id="5" name="Picture Placeholder 7"/>
          <p:cNvSpPr>
            <a:spLocks noGrp="1"/>
          </p:cNvSpPr>
          <p:nvPr>
            <p:ph type="pic" sz="quarter" idx="14"/>
          </p:nvPr>
        </p:nvSpPr>
        <p:spPr>
          <a:xfrm>
            <a:off x="6004799" y="1275161"/>
            <a:ext cx="2762965" cy="1478756"/>
          </a:xfrm>
        </p:spPr>
        <p:txBody>
          <a:bodyPr/>
          <a:lstStyle/>
          <a:p>
            <a:r>
              <a:rPr lang="en-GB" noProof="0" dirty="0"/>
              <a:t>Click icon to add picture</a:t>
            </a:r>
          </a:p>
        </p:txBody>
      </p:sp>
      <p:sp>
        <p:nvSpPr>
          <p:cNvPr id="6" name="Picture Placeholder 7"/>
          <p:cNvSpPr>
            <a:spLocks noGrp="1"/>
          </p:cNvSpPr>
          <p:nvPr>
            <p:ph type="pic" sz="quarter" idx="15"/>
          </p:nvPr>
        </p:nvSpPr>
        <p:spPr>
          <a:xfrm>
            <a:off x="3204806" y="1275161"/>
            <a:ext cx="2743200" cy="1478756"/>
          </a:xfrm>
        </p:spPr>
        <p:txBody>
          <a:bodyPr/>
          <a:lstStyle/>
          <a:p>
            <a:r>
              <a:rPr lang="en-GB" noProof="0" dirty="0"/>
              <a:t>Click icon to add picture</a:t>
            </a:r>
          </a:p>
        </p:txBody>
      </p:sp>
      <p:sp>
        <p:nvSpPr>
          <p:cNvPr id="9" name="Text Placeholder 18"/>
          <p:cNvSpPr>
            <a:spLocks noGrp="1"/>
          </p:cNvSpPr>
          <p:nvPr>
            <p:ph idx="1" hasCustomPrompt="1"/>
          </p:nvPr>
        </p:nvSpPr>
        <p:spPr>
          <a:xfrm>
            <a:off x="376239" y="2874169"/>
            <a:ext cx="2762962" cy="1571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8"/>
          <p:cNvSpPr>
            <a:spLocks noGrp="1"/>
          </p:cNvSpPr>
          <p:nvPr>
            <p:ph idx="16" hasCustomPrompt="1"/>
          </p:nvPr>
        </p:nvSpPr>
        <p:spPr>
          <a:xfrm>
            <a:off x="3200400" y="2874169"/>
            <a:ext cx="2743200" cy="1571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8"/>
          <p:cNvSpPr>
            <a:spLocks noGrp="1"/>
          </p:cNvSpPr>
          <p:nvPr>
            <p:ph idx="17" hasCustomPrompt="1"/>
          </p:nvPr>
        </p:nvSpPr>
        <p:spPr>
          <a:xfrm>
            <a:off x="6004799" y="2874169"/>
            <a:ext cx="2762965" cy="15714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13423211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0"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17744243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7"/>
            <a:ext cx="8391525" cy="523874"/>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8" name="Text Placeholder 8"/>
          <p:cNvSpPr>
            <a:spLocks noGrp="1"/>
          </p:cNvSpPr>
          <p:nvPr>
            <p:ph type="body" sz="quarter" idx="17"/>
          </p:nvPr>
        </p:nvSpPr>
        <p:spPr>
          <a:xfrm>
            <a:off x="378000" y="1393419"/>
            <a:ext cx="4100118"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21"/>
          </p:nvPr>
        </p:nvSpPr>
        <p:spPr>
          <a:xfrm>
            <a:off x="4684646" y="1393419"/>
            <a:ext cx="4083117"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9"/>
          <p:cNvSpPr>
            <a:spLocks noGrp="1"/>
          </p:cNvSpPr>
          <p:nvPr>
            <p:ph sz="quarter" idx="22" hasCustomPrompt="1"/>
          </p:nvPr>
        </p:nvSpPr>
        <p:spPr>
          <a:xfrm>
            <a:off x="3570549" y="1393419"/>
            <a:ext cx="907570" cy="502994"/>
          </a:xfrm>
        </p:spPr>
        <p:txBody>
          <a:bodyPr>
            <a:noAutofit/>
          </a:bodyPr>
          <a:lstStyle>
            <a:lvl1pPr algn="ctr">
              <a:defRPr sz="600" baseline="0"/>
            </a:lvl1pPr>
          </a:lstStyle>
          <a:p>
            <a:pPr lvl="0"/>
            <a:r>
              <a:rPr lang="en-GB" dirty="0"/>
              <a:t>Click here, go to INSERT tab and choose Pictures to insert Co-brand Logo</a:t>
            </a:r>
          </a:p>
        </p:txBody>
      </p:sp>
      <p:sp>
        <p:nvSpPr>
          <p:cNvPr id="4" name="Rectangle 3"/>
          <p:cNvSpPr/>
          <p:nvPr userDrawn="1"/>
        </p:nvSpPr>
        <p:spPr>
          <a:xfrm>
            <a:off x="378000" y="1279034"/>
            <a:ext cx="41001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noProof="0" dirty="0">
              <a:solidFill>
                <a:schemeClr val="bg1"/>
              </a:solidFill>
            </a:endParaRPr>
          </a:p>
        </p:txBody>
      </p:sp>
      <p:sp>
        <p:nvSpPr>
          <p:cNvPr id="5" name="Rectangle 4"/>
          <p:cNvSpPr/>
          <p:nvPr userDrawn="1"/>
        </p:nvSpPr>
        <p:spPr>
          <a:xfrm>
            <a:off x="4684647" y="1279034"/>
            <a:ext cx="40897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noProof="0" dirty="0">
              <a:solidFill>
                <a:schemeClr val="bg1"/>
              </a:solidFill>
            </a:endParaRPr>
          </a:p>
        </p:txBody>
      </p:sp>
      <p:sp>
        <p:nvSpPr>
          <p:cNvPr id="12" name="Content Placeholder 9"/>
          <p:cNvSpPr>
            <a:spLocks noGrp="1"/>
          </p:cNvSpPr>
          <p:nvPr>
            <p:ph sz="quarter" idx="23" hasCustomPrompt="1"/>
          </p:nvPr>
        </p:nvSpPr>
        <p:spPr>
          <a:xfrm>
            <a:off x="7860192" y="1393419"/>
            <a:ext cx="907570" cy="502994"/>
          </a:xfrm>
        </p:spPr>
        <p:txBody>
          <a:bodyPr>
            <a:noAutofit/>
          </a:bodyPr>
          <a:lstStyle>
            <a:lvl1pPr algn="ctr">
              <a:defRPr sz="600" baseline="0"/>
            </a:lvl1pPr>
          </a:lstStyle>
          <a:p>
            <a:pPr lvl="0"/>
            <a:r>
              <a:rPr lang="en-GB" dirty="0"/>
              <a:t>Click here, go to INSERT tab and choose Pictures to insert Co-brand Logo</a:t>
            </a:r>
          </a:p>
        </p:txBody>
      </p:sp>
      <p:sp>
        <p:nvSpPr>
          <p:cNvPr id="6" name="Footer Placeholder 5"/>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222161657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6"/>
            <a:ext cx="8391525" cy="523416"/>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9" y="488701"/>
            <a:ext cx="8398126"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27" name="Text Placeholder 8"/>
          <p:cNvSpPr>
            <a:spLocks noGrp="1"/>
          </p:cNvSpPr>
          <p:nvPr>
            <p:ph type="body" sz="quarter" idx="17"/>
          </p:nvPr>
        </p:nvSpPr>
        <p:spPr>
          <a:xfrm>
            <a:off x="378000" y="1393419"/>
            <a:ext cx="4100118"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Text Placeholder 8"/>
          <p:cNvSpPr>
            <a:spLocks noGrp="1"/>
          </p:cNvSpPr>
          <p:nvPr>
            <p:ph type="body" sz="quarter" idx="21"/>
          </p:nvPr>
        </p:nvSpPr>
        <p:spPr>
          <a:xfrm>
            <a:off x="4684646" y="1393419"/>
            <a:ext cx="4083117"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8"/>
          <p:cNvSpPr>
            <a:spLocks noGrp="1"/>
          </p:cNvSpPr>
          <p:nvPr>
            <p:ph type="body" sz="quarter" idx="30"/>
          </p:nvPr>
        </p:nvSpPr>
        <p:spPr>
          <a:xfrm>
            <a:off x="378000" y="3190030"/>
            <a:ext cx="4100118"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Text Placeholder 8"/>
          <p:cNvSpPr>
            <a:spLocks noGrp="1"/>
          </p:cNvSpPr>
          <p:nvPr>
            <p:ph type="body" sz="quarter" idx="31"/>
          </p:nvPr>
        </p:nvSpPr>
        <p:spPr>
          <a:xfrm>
            <a:off x="4684646" y="3190030"/>
            <a:ext cx="4083117" cy="1271588"/>
          </a:xfrm>
        </p:spPr>
        <p:txBody>
          <a:bodyPr/>
          <a:lstStyle>
            <a:lvl1pPr>
              <a:spcAft>
                <a:spcPts val="750"/>
              </a:spcAft>
              <a:defRPr b="1">
                <a:solidFill>
                  <a:schemeClr val="accent1"/>
                </a:solidFill>
              </a:defRPr>
            </a:lvl1pPr>
            <a:lvl2pPr>
              <a:spcAft>
                <a:spcPts val="750"/>
              </a:spcAft>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9"/>
          <p:cNvSpPr>
            <a:spLocks noGrp="1"/>
          </p:cNvSpPr>
          <p:nvPr>
            <p:ph sz="quarter" idx="26" hasCustomPrompt="1"/>
          </p:nvPr>
        </p:nvSpPr>
        <p:spPr>
          <a:xfrm>
            <a:off x="3570549" y="1393419"/>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20" name="Content Placeholder 9"/>
          <p:cNvSpPr>
            <a:spLocks noGrp="1"/>
          </p:cNvSpPr>
          <p:nvPr>
            <p:ph sz="quarter" idx="27" hasCustomPrompt="1"/>
          </p:nvPr>
        </p:nvSpPr>
        <p:spPr>
          <a:xfrm>
            <a:off x="7860192" y="1393419"/>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21" name="Content Placeholder 9"/>
          <p:cNvSpPr>
            <a:spLocks noGrp="1"/>
          </p:cNvSpPr>
          <p:nvPr>
            <p:ph sz="quarter" idx="28" hasCustomPrompt="1"/>
          </p:nvPr>
        </p:nvSpPr>
        <p:spPr>
          <a:xfrm>
            <a:off x="3565871" y="3187261"/>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22" name="Content Placeholder 9"/>
          <p:cNvSpPr>
            <a:spLocks noGrp="1"/>
          </p:cNvSpPr>
          <p:nvPr>
            <p:ph sz="quarter" idx="29" hasCustomPrompt="1"/>
          </p:nvPr>
        </p:nvSpPr>
        <p:spPr>
          <a:xfrm>
            <a:off x="7855515" y="3187261"/>
            <a:ext cx="907570" cy="502994"/>
          </a:xfrm>
        </p:spPr>
        <p:txBody>
          <a:bodyPr>
            <a:noAutofit/>
          </a:bodyPr>
          <a:lstStyle>
            <a:lvl1pPr algn="ctr">
              <a:buNone/>
              <a:defRPr sz="600" baseline="0"/>
            </a:lvl1pPr>
          </a:lstStyle>
          <a:p>
            <a:pPr lvl="0"/>
            <a:r>
              <a:rPr lang="en-GB" dirty="0"/>
              <a:t>Click here, go to INSERT tab and choose Pictures to insert Co-brand Logo</a:t>
            </a:r>
          </a:p>
        </p:txBody>
      </p:sp>
      <p:sp>
        <p:nvSpPr>
          <p:cNvPr id="4" name="Rectangle 3"/>
          <p:cNvSpPr/>
          <p:nvPr userDrawn="1"/>
        </p:nvSpPr>
        <p:spPr>
          <a:xfrm>
            <a:off x="378000" y="1279034"/>
            <a:ext cx="41001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noProof="0" dirty="0">
              <a:solidFill>
                <a:schemeClr val="bg1"/>
              </a:solidFill>
            </a:endParaRPr>
          </a:p>
        </p:txBody>
      </p:sp>
      <p:sp>
        <p:nvSpPr>
          <p:cNvPr id="5" name="Rectangle 4"/>
          <p:cNvSpPr/>
          <p:nvPr userDrawn="1"/>
        </p:nvSpPr>
        <p:spPr>
          <a:xfrm>
            <a:off x="4684647" y="1279034"/>
            <a:ext cx="4089718"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noProof="0" dirty="0">
              <a:solidFill>
                <a:schemeClr val="bg1"/>
              </a:solidFill>
            </a:endParaRPr>
          </a:p>
        </p:txBody>
      </p:sp>
      <p:sp>
        <p:nvSpPr>
          <p:cNvPr id="12" name="Rectangle 11"/>
          <p:cNvSpPr/>
          <p:nvPr userDrawn="1"/>
        </p:nvSpPr>
        <p:spPr>
          <a:xfrm>
            <a:off x="378001" y="3077639"/>
            <a:ext cx="4101707"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noProof="0" dirty="0">
              <a:solidFill>
                <a:schemeClr val="bg1"/>
              </a:solidFill>
            </a:endParaRPr>
          </a:p>
        </p:txBody>
      </p:sp>
      <p:sp>
        <p:nvSpPr>
          <p:cNvPr id="13" name="Rectangle 12"/>
          <p:cNvSpPr/>
          <p:nvPr userDrawn="1"/>
        </p:nvSpPr>
        <p:spPr>
          <a:xfrm>
            <a:off x="4684646" y="3077639"/>
            <a:ext cx="4083537"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750"/>
              </a:spcAft>
            </a:pPr>
            <a:endParaRPr lang="en-GB" sz="825" noProof="0" dirty="0">
              <a:solidFill>
                <a:schemeClr val="bg1"/>
              </a:solidFill>
            </a:endParaRPr>
          </a:p>
        </p:txBody>
      </p:sp>
      <p:sp>
        <p:nvSpPr>
          <p:cNvPr id="3" name="Footer Placeholder 2"/>
          <p:cNvSpPr>
            <a:spLocks noGrp="1"/>
          </p:cNvSpPr>
          <p:nvPr>
            <p:ph type="ftr" sz="quarter" idx="32"/>
          </p:nvPr>
        </p:nvSpPr>
        <p:spPr/>
        <p:txBody>
          <a:bodyPr/>
          <a:lstStyle/>
          <a:p>
            <a:endParaRPr lang="en-GB" dirty="0"/>
          </a:p>
        </p:txBody>
      </p:sp>
    </p:spTree>
    <p:extLst>
      <p:ext uri="{BB962C8B-B14F-4D97-AF65-F5344CB8AC3E}">
        <p14:creationId xmlns:p14="http://schemas.microsoft.com/office/powerpoint/2010/main" val="275074885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10" name="Text Placeholder 8"/>
          <p:cNvSpPr>
            <a:spLocks noGrp="1"/>
          </p:cNvSpPr>
          <p:nvPr>
            <p:ph type="body" sz="quarter" idx="13" hasCustomPrompt="1"/>
          </p:nvPr>
        </p:nvSpPr>
        <p:spPr>
          <a:xfrm>
            <a:off x="376239" y="488701"/>
            <a:ext cx="8371762"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Rectangle 3"/>
          <p:cNvSpPr/>
          <p:nvPr userDrawn="1"/>
        </p:nvSpPr>
        <p:spPr>
          <a:xfrm>
            <a:off x="3240000" y="1279476"/>
            <a:ext cx="2667088"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5" name="Rectangle 4"/>
          <p:cNvSpPr/>
          <p:nvPr userDrawn="1"/>
        </p:nvSpPr>
        <p:spPr>
          <a:xfrm>
            <a:off x="378000" y="1275161"/>
            <a:ext cx="2670000" cy="44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6" name="Rectangle 5"/>
          <p:cNvSpPr/>
          <p:nvPr userDrawn="1"/>
        </p:nvSpPr>
        <p:spPr>
          <a:xfrm>
            <a:off x="6086475" y="1279476"/>
            <a:ext cx="268789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825" noProof="0" dirty="0">
              <a:solidFill>
                <a:schemeClr val="bg1"/>
              </a:solidFill>
            </a:endParaRPr>
          </a:p>
        </p:txBody>
      </p:sp>
      <p:sp>
        <p:nvSpPr>
          <p:cNvPr id="7" name="Text Placeholder 8"/>
          <p:cNvSpPr>
            <a:spLocks noGrp="1"/>
          </p:cNvSpPr>
          <p:nvPr>
            <p:ph type="body" sz="quarter" idx="17"/>
          </p:nvPr>
        </p:nvSpPr>
        <p:spPr>
          <a:xfrm>
            <a:off x="3244284" y="1388581"/>
            <a:ext cx="2655433" cy="2884316"/>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8"/>
          <p:cNvSpPr>
            <a:spLocks noGrp="1"/>
          </p:cNvSpPr>
          <p:nvPr>
            <p:ph type="body" sz="quarter" idx="18"/>
          </p:nvPr>
        </p:nvSpPr>
        <p:spPr>
          <a:xfrm>
            <a:off x="378000" y="1388581"/>
            <a:ext cx="2670000" cy="2884316"/>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19"/>
          </p:nvPr>
        </p:nvSpPr>
        <p:spPr>
          <a:xfrm>
            <a:off x="6096000" y="1388581"/>
            <a:ext cx="2678365" cy="2884316"/>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0"/>
          </p:nvPr>
        </p:nvSpPr>
        <p:spPr/>
        <p:txBody>
          <a:bodyPr/>
          <a:lstStyle/>
          <a:p>
            <a:endParaRPr lang="en-GB" dirty="0"/>
          </a:p>
        </p:txBody>
      </p:sp>
    </p:spTree>
    <p:extLst>
      <p:ext uri="{BB962C8B-B14F-4D97-AF65-F5344CB8AC3E}">
        <p14:creationId xmlns:p14="http://schemas.microsoft.com/office/powerpoint/2010/main" val="364191266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238126"/>
            <a:ext cx="8391525" cy="528888"/>
          </a:xfrm>
        </p:spPr>
        <p:txBody>
          <a:bodyPr/>
          <a:lstStyle/>
          <a:p>
            <a:r>
              <a:rPr lang="en-GB" noProof="0" dirty="0"/>
              <a:t>Click to edit Master title style</a:t>
            </a:r>
          </a:p>
        </p:txBody>
      </p:sp>
      <p:sp>
        <p:nvSpPr>
          <p:cNvPr id="8"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2627"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6209"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4418" y="1917000"/>
            <a:ext cx="1944000" cy="2546100"/>
          </a:xfrm>
        </p:spPr>
        <p:txBody>
          <a:bodyPr/>
          <a:lstStyle>
            <a:lvl1pPr marL="0" indent="0">
              <a:buFont typeface="Arial" panose="020B0604020202020204" pitchFamily="34" charset="0"/>
              <a:buChar char="​"/>
              <a:defRPr b="1">
                <a:solidFill>
                  <a:schemeClr val="accent1"/>
                </a:solidFill>
              </a:defRPr>
            </a:lvl1pPr>
            <a:lvl2pPr marL="0" indent="0">
              <a:spcAft>
                <a:spcPts val="750"/>
              </a:spcAft>
              <a:buFont typeface="Arial" panose="020B0604020202020204" pitchFamily="34" charset="0"/>
              <a:buChar char="​"/>
              <a:defRPr/>
            </a:lvl2pPr>
            <a:lvl3pPr marL="0" indent="0">
              <a:spcAft>
                <a:spcPts val="750"/>
              </a:spcAft>
              <a:buFont typeface="Arial" panose="020B0604020202020204" pitchFamily="34" charset="0"/>
              <a:buChar char="​"/>
              <a:defRPr/>
            </a:lvl3pPr>
            <a:lvl4pPr marL="132300" indent="-132300">
              <a:spcAft>
                <a:spcPts val="750"/>
              </a:spcAft>
              <a:buFont typeface="Arial" panose="020B0604020202020204" pitchFamily="34" charset="0"/>
              <a:buChar char="•"/>
              <a:defRPr/>
            </a:lvl4pPr>
            <a:lvl5pPr marL="267300" indent="-132300">
              <a:spcAft>
                <a:spcPts val="750"/>
              </a:spcAft>
              <a:defRPr baseline="0"/>
            </a:lvl5pPr>
            <a:lvl6pPr marL="267300" indent="-132300">
              <a:spcAft>
                <a:spcPts val="750"/>
              </a:spcAft>
              <a:buFont typeface="Verdana" panose="020B0604030504040204" pitchFamily="34" charset="0"/>
              <a:buChar char="−"/>
              <a:defRPr/>
            </a:lvl6pPr>
            <a:lvl7pPr marL="267300" indent="-132300">
              <a:spcAft>
                <a:spcPts val="750"/>
              </a:spcAft>
              <a:defRPr/>
            </a:lvl7pPr>
            <a:lvl8pPr marL="267300" indent="-132300">
              <a:spcAft>
                <a:spcPts val="750"/>
              </a:spcAft>
              <a:defRPr/>
            </a:lvl8pPr>
            <a:lvl9pPr marL="267300" indent="-132300">
              <a:spcAft>
                <a:spcPts val="75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2621374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0" y="0"/>
            <a:ext cx="9144000" cy="5143500"/>
          </a:xfrm>
          <a:prstGeom prst="rect">
            <a:avLst/>
          </a:prstGeom>
          <a:solidFill>
            <a:srgbClr val="046A38"/>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tx1"/>
              </a:solidFill>
            </a:endParaRPr>
          </a:p>
        </p:txBody>
      </p:sp>
      <p:sp>
        <p:nvSpPr>
          <p:cNvPr id="2" name="Title 1"/>
          <p:cNvSpPr>
            <a:spLocks noGrp="1"/>
          </p:cNvSpPr>
          <p:nvPr>
            <p:ph type="title"/>
          </p:nvPr>
        </p:nvSpPr>
        <p:spPr>
          <a:xfrm>
            <a:off x="376238" y="238126"/>
            <a:ext cx="8391526" cy="592054"/>
          </a:xfrm>
        </p:spPr>
        <p:txBody>
          <a:bodyPr/>
          <a:lstStyle>
            <a:lvl1pPr>
              <a:defRPr>
                <a:solidFill>
                  <a:schemeClr val="tx1"/>
                </a:solidFill>
              </a:defRPr>
            </a:lvl1pPr>
          </a:lstStyle>
          <a:p>
            <a:r>
              <a:rPr lang="en-GB" noProof="0" dirty="0"/>
              <a:t>Click to edit Master title style</a:t>
            </a:r>
          </a:p>
        </p:txBody>
      </p:sp>
      <p:sp>
        <p:nvSpPr>
          <p:cNvPr id="8" name="Text Placeholder 8"/>
          <p:cNvSpPr>
            <a:spLocks noGrp="1"/>
          </p:cNvSpPr>
          <p:nvPr>
            <p:ph type="body" sz="quarter" idx="13" hasCustomPrompt="1"/>
          </p:nvPr>
        </p:nvSpPr>
        <p:spPr>
          <a:xfrm>
            <a:off x="376238" y="515772"/>
            <a:ext cx="8391526" cy="567941"/>
          </a:xfrm>
          <a:prstGeom prst="rect">
            <a:avLst/>
          </a:prstGeom>
        </p:spPr>
        <p:txBody>
          <a:bodyPr lIns="0" tIns="0" rIns="0" bIns="0">
            <a:noAutofit/>
          </a:bodyPr>
          <a:lstStyle>
            <a:lvl1pPr marL="0" indent="0">
              <a:buNone/>
              <a:defRPr sz="1500" b="0">
                <a:solidFill>
                  <a:schemeClr val="tx1"/>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5564"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7188"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6376" y="1917000"/>
            <a:ext cx="1944000" cy="2546100"/>
          </a:xfrm>
        </p:spPr>
        <p:txBody>
          <a:bodyPr/>
          <a:lstStyle>
            <a:lvl1pPr marL="0" indent="0">
              <a:buFont typeface="Arial" panose="020B0604020202020204" pitchFamily="34" charset="0"/>
              <a:buChar char="​"/>
              <a:defRPr b="1">
                <a:solidFill>
                  <a:schemeClr val="tx1"/>
                </a:solidFill>
              </a:defRPr>
            </a:lvl1pPr>
            <a:lvl2pPr marL="0" indent="0">
              <a:spcAft>
                <a:spcPts val="750"/>
              </a:spcAft>
              <a:buFont typeface="Arial" panose="020B0604020202020204" pitchFamily="34" charset="0"/>
              <a:buChar char="​"/>
              <a:defRPr>
                <a:solidFill>
                  <a:schemeClr val="tx1"/>
                </a:solidFill>
              </a:defRPr>
            </a:lvl2pPr>
            <a:lvl3pPr marL="0" indent="0">
              <a:spcAft>
                <a:spcPts val="750"/>
              </a:spcAft>
              <a:buFont typeface="Arial" panose="020B0604020202020204" pitchFamily="34" charset="0"/>
              <a:buChar char="​"/>
              <a:defRPr>
                <a:solidFill>
                  <a:schemeClr val="tx1"/>
                </a:solidFill>
              </a:defRPr>
            </a:lvl3pPr>
            <a:lvl4pPr marL="132300" indent="-132300">
              <a:spcAft>
                <a:spcPts val="750"/>
              </a:spcAft>
              <a:buFont typeface="Arial" panose="020B0604020202020204" pitchFamily="34" charset="0"/>
              <a:buChar char="•"/>
              <a:defRPr>
                <a:solidFill>
                  <a:schemeClr val="tx1"/>
                </a:solidFill>
              </a:defRPr>
            </a:lvl4pPr>
            <a:lvl5pPr marL="267300" indent="-132300">
              <a:spcAft>
                <a:spcPts val="750"/>
              </a:spcAft>
              <a:defRPr baseline="0">
                <a:solidFill>
                  <a:schemeClr val="tx1"/>
                </a:solidFill>
              </a:defRPr>
            </a:lvl5pPr>
            <a:lvl6pPr marL="267300" indent="-132300">
              <a:spcAft>
                <a:spcPts val="750"/>
              </a:spcAft>
              <a:buFont typeface="Verdana" panose="020B0604030504040204" pitchFamily="34" charset="0"/>
              <a:buChar char="−"/>
              <a:defRPr>
                <a:solidFill>
                  <a:schemeClr val="bg1"/>
                </a:solidFill>
              </a:defRPr>
            </a:lvl6pPr>
            <a:lvl7pPr marL="267300" indent="-132300">
              <a:spcAft>
                <a:spcPts val="750"/>
              </a:spcAft>
              <a:defRPr>
                <a:solidFill>
                  <a:schemeClr val="bg1"/>
                </a:solidFill>
              </a:defRPr>
            </a:lvl7pPr>
            <a:lvl8pPr marL="267300" indent="-132300">
              <a:spcAft>
                <a:spcPts val="750"/>
              </a:spcAft>
              <a:defRPr>
                <a:solidFill>
                  <a:schemeClr val="bg1"/>
                </a:solidFill>
              </a:defRPr>
            </a:lvl8pPr>
            <a:lvl9pPr marL="267300" indent="-132300">
              <a:spcAft>
                <a:spcPts val="75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TextBox 14"/>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
        <p:nvSpPr>
          <p:cNvPr id="3" name="Footer Placeholder 2"/>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2293132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3E5722FA-7321-2746-BBD5-D556A1E13CBE}" type="datetimeFigureOut">
              <a:rPr lang="en-GB" smtClean="0"/>
              <a:t>13/04/2018</a:t>
            </a:fld>
            <a:endParaRPr lang="en-GB"/>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D61E858-ADE1-8D4C-B839-F5FAA8DB661E}" type="slidenum">
              <a:rPr lang="en-GB" smtClean="0"/>
              <a:t>‹#›</a:t>
            </a:fld>
            <a:endParaRPr lang="en-GB"/>
          </a:p>
        </p:txBody>
      </p:sp>
    </p:spTree>
    <p:extLst>
      <p:ext uri="{BB962C8B-B14F-4D97-AF65-F5344CB8AC3E}">
        <p14:creationId xmlns:p14="http://schemas.microsoft.com/office/powerpoint/2010/main" val="4278672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76238" y="238125"/>
            <a:ext cx="8391525" cy="523876"/>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8" name="Text Placeholder 8"/>
          <p:cNvSpPr>
            <a:spLocks noGrp="1"/>
          </p:cNvSpPr>
          <p:nvPr>
            <p:ph type="body" sz="quarter" idx="13" hasCustomPrompt="1"/>
          </p:nvPr>
        </p:nvSpPr>
        <p:spPr>
          <a:xfrm>
            <a:off x="376238" y="488701"/>
            <a:ext cx="8391525" cy="567941"/>
          </a:xfrm>
          <a:prstGeom prst="rect">
            <a:avLst/>
          </a:prstGeom>
        </p:spPr>
        <p:txBody>
          <a:bodyPr lIns="0" tIns="0" rIns="0" bIns="0">
            <a:noAutofit/>
          </a:bodyPr>
          <a:lstStyle>
            <a:lvl1pPr marL="0" indent="0">
              <a:buNone/>
              <a:defRPr sz="1500" b="0">
                <a:solidFill>
                  <a:srgbClr val="575757"/>
                </a:solidFill>
              </a:defRPr>
            </a:lvl1pPr>
          </a:lstStyle>
          <a:p>
            <a:pPr lvl="0"/>
            <a:r>
              <a:rPr lang="en-GB" noProof="0" dirty="0"/>
              <a:t>Click to add subtitle</a:t>
            </a:r>
          </a:p>
        </p:txBody>
      </p:sp>
      <p:sp>
        <p:nvSpPr>
          <p:cNvPr id="10" name="Text Placeholder 18"/>
          <p:cNvSpPr>
            <a:spLocks noGrp="1"/>
          </p:cNvSpPr>
          <p:nvPr>
            <p:ph idx="1"/>
          </p:nvPr>
        </p:nvSpPr>
        <p:spPr>
          <a:xfrm>
            <a:off x="376238" y="1248967"/>
            <a:ext cx="4195763" cy="353734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76927390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54926329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715085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2" name="SD_InternalExternal"/>
          <p:cNvSpPr>
            <a:spLocks/>
          </p:cNvSpPr>
          <p:nvPr userDrawn="1"/>
        </p:nvSpPr>
        <p:spPr bwMode="auto">
          <a:xfrm>
            <a:off x="376239" y="2571750"/>
            <a:ext cx="6958012" cy="2214563"/>
          </a:xfrm>
          <a:prstGeom prst="rect">
            <a:avLst/>
          </a:prstGeom>
          <a:noFill/>
          <a:ln w="9525">
            <a:noFill/>
            <a:miter lim="800000"/>
            <a:headEnd/>
            <a:tailEnd/>
          </a:ln>
        </p:spPr>
        <p:txBody>
          <a:bodyPr lIns="0" tIns="0" rIns="0" bIns="0" anchor="b"/>
          <a:lstStyle/>
          <a:p>
            <a:pPr defTabSz="764381">
              <a:spcBef>
                <a:spcPts val="0"/>
              </a:spcBef>
              <a:spcAft>
                <a:spcPts val="0"/>
              </a:spcAft>
              <a:buClr>
                <a:schemeClr val="tx1"/>
              </a:buClr>
              <a:buSzPct val="80000"/>
              <a:buFont typeface="Wingdings" pitchFamily="2" charset="2"/>
              <a:buNone/>
            </a:pPr>
            <a:r>
              <a:rPr lang="en-GB" sz="675" noProof="1">
                <a:solidFill>
                  <a:schemeClr val="tx1"/>
                </a:solidFill>
              </a:rPr>
              <a:t>This publication has been written in general terms and we recommend that you obtain professional advice before acting or refraining from action on any of the contents of this publication. Deloitte LLP accepts no liability for any loss occasioned to any person acting or refraining from action as a result of any material in this publication.
Deloitte LLP is a limited liability partnership registered in England and Wales with registered number OC303675 and its registered office at 2 New Street Square, London, EC4A 3BZ, United Kingdom.
Deloitte LLP is the United Kingdom affiliate of Deloitte NWE LLP, a member firm of Deloitte Touche Tohmatsu Limited, a UK private company limited by guarantee (“DTTL”). DTTL and each of its member firms are legally separate and independent entities. DTTL and Deloitte NWE LLP do not provide services to clients. Please see www.deloitte.com/about to learn more about our global network of member firms.
© 2018 Deloitte LLP. All rights reserved.</a:t>
            </a:r>
          </a:p>
        </p:txBody>
      </p:sp>
      <p:sp>
        <p:nvSpPr>
          <p:cNvPr id="7" name="SD_ART_Logo"/>
          <p:cNvSpPr/>
          <p:nvPr userDrawn="1"/>
        </p:nvSpPr>
        <p:spPr>
          <a:xfrm>
            <a:off x="379940" y="282071"/>
            <a:ext cx="1852876" cy="608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2"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40" y="282071"/>
            <a:ext cx="1852876" cy="609123"/>
          </a:xfrm>
          <a:prstGeom prst="rect">
            <a:avLst/>
          </a:prstGeom>
        </p:spPr>
      </p:pic>
      <p:sp>
        <p:nvSpPr>
          <p:cNvPr id="4" name="Footer Placeholder 3"/>
          <p:cNvSpPr>
            <a:spLocks noGrp="1"/>
          </p:cNvSpPr>
          <p:nvPr>
            <p:ph type="ftr" sz="quarter" idx="16"/>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082707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4266247"/>
            <a:ext cx="5695950" cy="524828"/>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17212632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238132"/>
            <a:ext cx="8248650" cy="331946"/>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570078"/>
            <a:ext cx="8248650" cy="607219"/>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3673320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024545"/>
            <a:ext cx="5762625" cy="2957036"/>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238125"/>
            <a:ext cx="8248650" cy="33337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571500"/>
            <a:ext cx="8248650" cy="6858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1802136"/>
            <a:ext cx="5762625" cy="222409"/>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2574131"/>
            <a:ext cx="115443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3317081"/>
            <a:ext cx="896303" cy="189548"/>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4028122"/>
            <a:ext cx="90297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4028122"/>
            <a:ext cx="649129"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4034790"/>
            <a:ext cx="502920"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2574131"/>
            <a:ext cx="596741" cy="189548"/>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3309944"/>
            <a:ext cx="63341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4041464"/>
            <a:ext cx="839153"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2585561"/>
            <a:ext cx="1253014" cy="189548"/>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3317081"/>
            <a:ext cx="688181" cy="189548"/>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2574131"/>
            <a:ext cx="712946" cy="189548"/>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3298514"/>
            <a:ext cx="884873" cy="190024"/>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4775359"/>
            <a:ext cx="635794" cy="187643"/>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4775365"/>
            <a:ext cx="67675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4775365"/>
            <a:ext cx="871061"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4775365"/>
            <a:ext cx="857250" cy="190024"/>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7469251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238125"/>
            <a:ext cx="7581900" cy="341948"/>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580072"/>
            <a:ext cx="7581900" cy="501968"/>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4189095"/>
            <a:ext cx="528161" cy="282893"/>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2056460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238131"/>
            <a:ext cx="7734300" cy="334804"/>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572935"/>
            <a:ext cx="7734300" cy="940594"/>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3387573"/>
            <a:ext cx="8743950" cy="1517809"/>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2855690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238125"/>
            <a:ext cx="7372350" cy="70866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972026"/>
            <a:ext cx="2921794" cy="305753"/>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946785"/>
            <a:ext cx="2228850" cy="463868"/>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410659"/>
            <a:ext cx="1602581" cy="672941"/>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180624"/>
            <a:ext cx="681038" cy="481965"/>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083594"/>
            <a:ext cx="4972050" cy="161925"/>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245519"/>
            <a:ext cx="1579721" cy="1049655"/>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3295180"/>
            <a:ext cx="4972050" cy="332899"/>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142649"/>
            <a:ext cx="3086100" cy="465773"/>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3788092"/>
            <a:ext cx="3086100" cy="656273"/>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3628079"/>
            <a:ext cx="2608421" cy="832009"/>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4140524"/>
            <a:ext cx="1899285" cy="703421"/>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4444371"/>
            <a:ext cx="2565083" cy="270034"/>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335945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theme" Target="../theme/theme10.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image" Target="../media/image6.emf"/><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slideLayout" Target="../slideLayouts/slideLayout194.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oleObject" Target="../embeddings/oleObject2.bin"/><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4" Type="http://schemas.openxmlformats.org/officeDocument/2006/relationships/tags" Target="../tags/tag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vmlDrawing" Target="../drawings/vmlDrawing2.v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theme" Target="../theme/theme11.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theme" Target="../theme/theme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image" Target="../media/image6.emf"/><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oleObject" Target="../embeddings/oleObject1.bin"/><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tags" Target="../tags/tag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theme" Target="../theme/theme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5.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6.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theme" Target="../theme/theme7.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theme" Target="../theme/theme8.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9.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3769" y="273844"/>
            <a:ext cx="8251581" cy="4119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3769" y="879231"/>
            <a:ext cx="8642839" cy="37534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D96972F-BDFA-E44E-98F8-2AFD055A1965}"/>
              </a:ext>
            </a:extLst>
          </p:cNvPr>
          <p:cNvSpPr/>
          <p:nvPr userDrawn="1"/>
        </p:nvSpPr>
        <p:spPr>
          <a:xfrm>
            <a:off x="0" y="4730262"/>
            <a:ext cx="9144000" cy="413238"/>
          </a:xfrm>
          <a:prstGeom prst="rect">
            <a:avLst/>
          </a:prstGeom>
          <a:solidFill>
            <a:srgbClr val="B4C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C15C60E-403E-2A43-8AAD-C4D0AE000EA2}"/>
              </a:ext>
            </a:extLst>
          </p:cNvPr>
          <p:cNvPicPr>
            <a:picLocks noChangeAspect="1"/>
          </p:cNvPicPr>
          <p:nvPr userDrawn="1"/>
        </p:nvPicPr>
        <p:blipFill>
          <a:blip r:embed="rId13"/>
          <a:stretch>
            <a:fillRect/>
          </a:stretch>
        </p:blipFill>
        <p:spPr>
          <a:xfrm>
            <a:off x="8250606" y="4800603"/>
            <a:ext cx="712704" cy="266699"/>
          </a:xfrm>
          <a:prstGeom prst="rect">
            <a:avLst/>
          </a:prstGeom>
        </p:spPr>
      </p:pic>
      <p:pic>
        <p:nvPicPr>
          <p:cNvPr id="16" name="Picture 15">
            <a:extLst>
              <a:ext uri="{FF2B5EF4-FFF2-40B4-BE49-F238E27FC236}">
                <a16:creationId xmlns:a16="http://schemas.microsoft.com/office/drawing/2014/main" id="{DD80A302-32FD-6143-B841-DE51E2941908}"/>
              </a:ext>
            </a:extLst>
          </p:cNvPr>
          <p:cNvPicPr>
            <a:picLocks noChangeAspect="1"/>
          </p:cNvPicPr>
          <p:nvPr userDrawn="1"/>
        </p:nvPicPr>
        <p:blipFill>
          <a:blip r:embed="rId14"/>
          <a:stretch>
            <a:fillRect/>
          </a:stretch>
        </p:blipFill>
        <p:spPr>
          <a:xfrm>
            <a:off x="7562185" y="4768844"/>
            <a:ext cx="525315" cy="297961"/>
          </a:xfrm>
          <a:prstGeom prst="rect">
            <a:avLst/>
          </a:prstGeom>
        </p:spPr>
      </p:pic>
      <p:sp>
        <p:nvSpPr>
          <p:cNvPr id="9" name="TextBox 8">
            <a:extLst>
              <a:ext uri="{FF2B5EF4-FFF2-40B4-BE49-F238E27FC236}">
                <a16:creationId xmlns:a16="http://schemas.microsoft.com/office/drawing/2014/main" id="{F05BBDC2-1CD0-8E4C-B987-B00A0D3A8CCF}"/>
              </a:ext>
            </a:extLst>
          </p:cNvPr>
          <p:cNvSpPr txBox="1"/>
          <p:nvPr userDrawn="1"/>
        </p:nvSpPr>
        <p:spPr>
          <a:xfrm>
            <a:off x="263769" y="4826978"/>
            <a:ext cx="7135310" cy="20774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i="0" kern="1200" dirty="0">
                <a:solidFill>
                  <a:srgbClr val="791027"/>
                </a:solidFill>
                <a:effectLst/>
                <a:latin typeface="FoundrySterling-Bold" panose="02000300000000000000" pitchFamily="2" charset="0"/>
                <a:ea typeface="+mn-ea"/>
                <a:cs typeface="+mn-cs"/>
              </a:rPr>
              <a:t>LEADERSHIP &amp; CHALLENGE </a:t>
            </a:r>
            <a:r>
              <a:rPr lang="en-GB" sz="1350" b="1" kern="1200" dirty="0">
                <a:solidFill>
                  <a:schemeClr val="bg2">
                    <a:lumMod val="25000"/>
                  </a:schemeClr>
                </a:solidFill>
                <a:effectLst/>
                <a:latin typeface="+mn-lt"/>
                <a:ea typeface="+mn-ea"/>
                <a:cs typeface="+mn-cs"/>
              </a:rPr>
              <a:t>Doing Things Differently </a:t>
            </a:r>
            <a:r>
              <a:rPr lang="en-GB" sz="1350" kern="1200" dirty="0">
                <a:solidFill>
                  <a:schemeClr val="tx1"/>
                </a:solidFill>
                <a:effectLst/>
                <a:latin typeface="+mn-lt"/>
                <a:ea typeface="+mn-ea"/>
                <a:cs typeface="+mn-cs"/>
              </a:rPr>
              <a:t>| Annual Conference</a:t>
            </a:r>
          </a:p>
        </p:txBody>
      </p:sp>
    </p:spTree>
    <p:extLst>
      <p:ext uri="{BB962C8B-B14F-4D97-AF65-F5344CB8AC3E}">
        <p14:creationId xmlns:p14="http://schemas.microsoft.com/office/powerpoint/2010/main" val="2526655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b="1" i="0" kern="1200">
          <a:solidFill>
            <a:srgbClr val="791027"/>
          </a:solidFill>
          <a:latin typeface="FoundrySterling-Bold" panose="020003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62489" y="4857751"/>
            <a:ext cx="3761320" cy="183356"/>
          </a:xfrm>
          <a:prstGeom prst="rect">
            <a:avLst/>
          </a:prstGeom>
        </p:spPr>
        <p:txBody>
          <a:bodyPr vert="horz" lIns="0" tIns="0" rIns="0" bIns="0" rtlCol="0" anchor="t" anchorCtr="0"/>
          <a:lstStyle>
            <a:lvl1pPr algn="r">
              <a:defRPr sz="488">
                <a:solidFill>
                  <a:schemeClr val="tx1"/>
                </a:solidFill>
              </a:defRPr>
            </a:lvl1pPr>
          </a:lstStyle>
          <a:p>
            <a:endParaRPr lang="en-GB" dirty="0">
              <a:solidFill>
                <a:srgbClr val="000000"/>
              </a:solidFill>
            </a:endParaRPr>
          </a:p>
        </p:txBody>
      </p:sp>
      <p:graphicFrame>
        <p:nvGraphicFramePr>
          <p:cNvPr id="4" name="Object 3" hidden="1"/>
          <p:cNvGraphicFramePr>
            <a:graphicFrameLocks noChangeAspect="1"/>
          </p:cNvGraphicFramePr>
          <p:nvPr>
            <p:custDataLst>
              <p:tags r:id="rId44"/>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2053"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1589" y="1192"/>
                        <a:ext cx="1587" cy="1190"/>
                      </a:xfrm>
                      <a:prstGeom prst="rect">
                        <a:avLst/>
                      </a:prstGeom>
                    </p:spPr>
                  </p:pic>
                </p:oleObj>
              </mc:Fallback>
            </mc:AlternateContent>
          </a:graphicData>
        </a:graphic>
      </p:graphicFrame>
      <p:sp>
        <p:nvSpPr>
          <p:cNvPr id="2" name="Title Placeholder 1"/>
          <p:cNvSpPr>
            <a:spLocks noGrp="1"/>
          </p:cNvSpPr>
          <p:nvPr>
            <p:ph type="title"/>
          </p:nvPr>
        </p:nvSpPr>
        <p:spPr bwMode="gray">
          <a:xfrm>
            <a:off x="376238" y="238126"/>
            <a:ext cx="8391525" cy="519113"/>
          </a:xfrm>
          <a:prstGeom prst="rect">
            <a:avLst/>
          </a:prstGeom>
        </p:spPr>
        <p:txBody>
          <a:bodyPr vert="horz" lIns="0" tIns="0" rIns="0" bIns="0" rtlCol="0" anchor="t" anchorCtr="0">
            <a:noAutofit/>
          </a:bodyPr>
          <a:lstStyle/>
          <a:p>
            <a:r>
              <a:rPr lang="en-GB" noProof="0" dirty="0"/>
              <a:t>Click to edit Master title style</a:t>
            </a:r>
          </a:p>
        </p:txBody>
      </p:sp>
      <p:sp>
        <p:nvSpPr>
          <p:cNvPr id="19" name="Text Placeholder 18"/>
          <p:cNvSpPr>
            <a:spLocks noGrp="1"/>
          </p:cNvSpPr>
          <p:nvPr>
            <p:ph type="body" idx="1"/>
          </p:nvPr>
        </p:nvSpPr>
        <p:spPr>
          <a:xfrm>
            <a:off x="376238" y="1248967"/>
            <a:ext cx="8391525" cy="353734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Box 2"/>
          <p:cNvSpPr txBox="1"/>
          <p:nvPr userDrawn="1"/>
        </p:nvSpPr>
        <p:spPr>
          <a:xfrm>
            <a:off x="8536783" y="4857751"/>
            <a:ext cx="230981" cy="75085"/>
          </a:xfrm>
          <a:prstGeom prst="rect">
            <a:avLst/>
          </a:prstGeom>
          <a:noFill/>
        </p:spPr>
        <p:txBody>
          <a:bodyPr wrap="square" lIns="0" tIns="0" rIns="0" bIns="0" rtlCol="0">
            <a:spAutoFit/>
          </a:bodyPr>
          <a:lstStyle/>
          <a:p>
            <a:pPr algn="r">
              <a:spcBef>
                <a:spcPts val="450"/>
              </a:spcBef>
              <a:buSzPct val="100000"/>
              <a:buFont typeface="Arial"/>
              <a:buNone/>
            </a:pPr>
            <a:fld id="{C58DF478-B544-4ED8-9ED4-6A2648E2D233}" type="slidenum">
              <a:rPr lang="en-GB" sz="488" smtClean="0">
                <a:solidFill>
                  <a:srgbClr val="000000"/>
                </a:solidFill>
              </a:rPr>
              <a:pPr algn="r">
                <a:spcBef>
                  <a:spcPts val="450"/>
                </a:spcBef>
                <a:buSzPct val="100000"/>
                <a:buFont typeface="Arial"/>
                <a:buNone/>
              </a:pPr>
              <a:t>‹#›</a:t>
            </a:fld>
            <a:endParaRPr lang="en-GB" sz="488" dirty="0">
              <a:solidFill>
                <a:srgbClr val="000000"/>
              </a:solidFill>
            </a:endParaRPr>
          </a:p>
        </p:txBody>
      </p:sp>
    </p:spTree>
    <p:extLst>
      <p:ext uri="{BB962C8B-B14F-4D97-AF65-F5344CB8AC3E}">
        <p14:creationId xmlns:p14="http://schemas.microsoft.com/office/powerpoint/2010/main" val="8991920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3" r:id="rId39"/>
    <p:sldLayoutId id="2147483874" r:id="rId40"/>
    <p:sldLayoutId id="2147483875" r:id="rId41"/>
  </p:sldLayoutIdLst>
  <p:transition>
    <p:fade/>
  </p:transition>
  <p:hf sldNum="0" hdr="0" ftr="0"/>
  <p:txStyles>
    <p:titleStyle>
      <a:lvl1pPr algn="l" defTabSz="685800" rtl="0" eaLnBrk="1" latinLnBrk="0" hangingPunct="1">
        <a:spcBef>
          <a:spcPct val="0"/>
        </a:spcBef>
        <a:buNone/>
        <a:defRPr sz="1500" kern="1200">
          <a:solidFill>
            <a:schemeClr val="tx1"/>
          </a:solidFill>
          <a:latin typeface="+mj-lt"/>
          <a:ea typeface="+mj-ea"/>
          <a:cs typeface="+mj-cs"/>
        </a:defRPr>
      </a:lvl1pPr>
    </p:titleStyle>
    <p:bodyStyle>
      <a:lvl1pPr marL="0" indent="0" algn="l" defTabSz="685800" rtl="0" eaLnBrk="1" latinLnBrk="0" hangingPunct="1">
        <a:spcBef>
          <a:spcPts val="0"/>
        </a:spcBef>
        <a:spcAft>
          <a:spcPts val="750"/>
        </a:spcAft>
        <a:buSzPct val="100000"/>
        <a:buFont typeface="Arial" panose="020B0604020202020204" pitchFamily="34" charset="0"/>
        <a:buChar char="​"/>
        <a:defRPr sz="900" b="0" kern="1200">
          <a:solidFill>
            <a:schemeClr val="tx1"/>
          </a:solidFill>
          <a:latin typeface="+mn-lt"/>
          <a:ea typeface="+mn-ea"/>
          <a:cs typeface="+mn-cs"/>
        </a:defRPr>
      </a:lvl1pPr>
      <a:lvl2pPr marL="0" indent="0" algn="l" defTabSz="685800" rtl="0" eaLnBrk="1" latinLnBrk="0" hangingPunct="1">
        <a:spcBef>
          <a:spcPts val="0"/>
        </a:spcBef>
        <a:spcAft>
          <a:spcPts val="750"/>
        </a:spcAft>
        <a:buClrTx/>
        <a:buSzPct val="100000"/>
        <a:buFont typeface="Arial" panose="020B0604020202020204" pitchFamily="34" charset="0"/>
        <a:buChar char="​"/>
        <a:defRPr lang="en-US" sz="900" b="1" kern="1200" dirty="0" smtClean="0">
          <a:solidFill>
            <a:schemeClr val="tx1"/>
          </a:solidFill>
          <a:latin typeface="+mn-lt"/>
          <a:ea typeface="+mn-ea"/>
          <a:cs typeface="+mn-cs"/>
        </a:defRPr>
      </a:lvl2pPr>
      <a:lvl3pPr marL="132300" indent="-132300" algn="l" defTabSz="685800" rtl="0" eaLnBrk="1" latinLnBrk="0" hangingPunct="1">
        <a:spcBef>
          <a:spcPts val="0"/>
        </a:spcBef>
        <a:spcAft>
          <a:spcPts val="75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267300" indent="-132300" algn="l" defTabSz="685800" rtl="0" eaLnBrk="1" latinLnBrk="0" hangingPunct="1">
        <a:spcBef>
          <a:spcPts val="0"/>
        </a:spcBef>
        <a:spcAft>
          <a:spcPts val="750"/>
        </a:spcAft>
        <a:buClrTx/>
        <a:buSzPct val="100000"/>
        <a:buFont typeface="Verdana" panose="020B0604030504040204" pitchFamily="34" charset="0"/>
        <a:buChar char="−"/>
        <a:defRPr lang="en-US" sz="900" kern="1200" baseline="0" dirty="0" smtClean="0">
          <a:solidFill>
            <a:schemeClr val="tx1"/>
          </a:solidFill>
          <a:latin typeface="+mn-lt"/>
          <a:ea typeface="+mn-ea"/>
          <a:cs typeface="+mn-cs"/>
        </a:defRPr>
      </a:lvl4pPr>
      <a:lvl5pPr marL="399600" indent="-132300" algn="l" defTabSz="598885" rtl="0" eaLnBrk="1" latinLnBrk="0" hangingPunct="1">
        <a:spcBef>
          <a:spcPts val="0"/>
        </a:spcBef>
        <a:spcAft>
          <a:spcPts val="750"/>
        </a:spcAft>
        <a:buClrTx/>
        <a:buSzPct val="100000"/>
        <a:buFont typeface="Verdana" panose="020B0604030504040204" pitchFamily="34" charset="0"/>
        <a:buChar char="−"/>
        <a:tabLst/>
        <a:defRPr lang="en-US" sz="900" kern="1200" baseline="0" dirty="0" smtClean="0">
          <a:solidFill>
            <a:schemeClr val="tx1"/>
          </a:solidFill>
          <a:latin typeface="+mn-lt"/>
          <a:ea typeface="+mn-ea"/>
          <a:cs typeface="+mn-cs"/>
        </a:defRPr>
      </a:lvl5pPr>
      <a:lvl6pPr marL="267300" indent="0" algn="l" defTabSz="685800" rtl="0" eaLnBrk="1" latinLnBrk="0" hangingPunct="1">
        <a:spcBef>
          <a:spcPts val="0"/>
        </a:spcBef>
        <a:spcAft>
          <a:spcPts val="750"/>
        </a:spcAft>
        <a:buFont typeface="Verdana" panose="020B0604030504040204" pitchFamily="34" charset="0"/>
        <a:buNone/>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3721">
          <p15:clr>
            <a:srgbClr val="F26B43"/>
          </p15:clr>
        </p15:guide>
        <p15:guide id="10" orient="horz" pos="236">
          <p15:clr>
            <a:srgbClr val="F26B43"/>
          </p15:clr>
        </p15:guide>
        <p15:guide id="11" pos="1022">
          <p15:clr>
            <a:srgbClr val="F26B43"/>
          </p15:clr>
        </p15:guide>
        <p15:guide id="12" pos="1137">
          <p15:clr>
            <a:srgbClr val="F26B43"/>
          </p15:clr>
        </p15:guide>
        <p15:guide id="13" pos="1920">
          <p15:clr>
            <a:srgbClr val="F26B43"/>
          </p15:clr>
        </p15:guide>
        <p15:guide id="14" pos="2033">
          <p15:clr>
            <a:srgbClr val="F26B43"/>
          </p15:clr>
        </p15:guide>
        <p15:guide id="15" pos="4620">
          <p15:clr>
            <a:srgbClr val="F26B43"/>
          </p15:clr>
        </p15:guide>
        <p15:guide id="16" pos="2823">
          <p15:clr>
            <a:srgbClr val="F26B43"/>
          </p15:clr>
        </p15:guide>
        <p15:guide id="17" pos="2937">
          <p15:clr>
            <a:srgbClr val="F26B43"/>
          </p15:clr>
        </p15:guide>
        <p15:guide id="18" pos="2880">
          <p15:clr>
            <a:srgbClr val="F26B43"/>
          </p15:clr>
        </p15:guide>
        <p15:guide id="19" pos="4734">
          <p15:clr>
            <a:srgbClr val="F26B43"/>
          </p15:clr>
        </p15:guide>
        <p15:guide id="20" orient="horz" pos="1049">
          <p15:clr>
            <a:srgbClr val="F26B43"/>
          </p15:clr>
        </p15:guide>
        <p15:guide id="21" orient="horz" pos="6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3326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52425" y="301940"/>
            <a:ext cx="8439150" cy="519113"/>
          </a:xfrm>
          <a:prstGeom prst="rect">
            <a:avLst/>
          </a:prstGeom>
        </p:spPr>
        <p:txBody>
          <a:bodyPr vert="horz" lIns="0" tIns="0" rIns="0" bIns="0" rtlCol="0" anchor="t" anchorCtr="0">
            <a:noAutofit/>
          </a:bodyPr>
          <a:lstStyle/>
          <a:p>
            <a:r>
              <a:rPr lang="en-GB" noProof="0" dirty="0"/>
              <a:t>Click to edit Master title style</a:t>
            </a:r>
            <a:br>
              <a:rPr lang="en-US" noProof="0" dirty="0"/>
            </a:br>
            <a:endParaRPr lang="en-GB" noProof="0" dirty="0"/>
          </a:p>
        </p:txBody>
      </p:sp>
      <p:sp>
        <p:nvSpPr>
          <p:cNvPr id="19" name="Text Placeholder 18"/>
          <p:cNvSpPr>
            <a:spLocks noGrp="1"/>
          </p:cNvSpPr>
          <p:nvPr>
            <p:ph type="body" idx="1"/>
          </p:nvPr>
        </p:nvSpPr>
        <p:spPr>
          <a:xfrm>
            <a:off x="352425" y="1248968"/>
            <a:ext cx="8439150" cy="3475433"/>
          </a:xfrm>
          <a:prstGeom prst="rect">
            <a:avLst/>
          </a:prstGeom>
        </p:spPr>
        <p:txBody>
          <a:bodyPr vert="horz" lIns="0" tIns="0" rIns="0" bIns="0" rtlCol="0">
            <a:noAutofit/>
          </a:bodyPr>
          <a:lstStyle/>
          <a:p>
            <a:pPr lvl="0"/>
            <a:r>
              <a:rPr lang="en-GB" noProof="0" dirty="0"/>
              <a:t>Click to edit Master text styles</a:t>
            </a:r>
            <a:endParaRPr lang="en-GB"/>
          </a:p>
          <a:p>
            <a:pPr lvl="1"/>
            <a:r>
              <a:rPr lang="en-GB" noProof="0" dirty="0"/>
              <a:t>Second level</a:t>
            </a:r>
            <a:endParaRPr lang="en-GB"/>
          </a:p>
          <a:p>
            <a:pPr lvl="2"/>
            <a:r>
              <a:rPr lang="en-GB" noProof="0" dirty="0"/>
              <a:t>Third level</a:t>
            </a:r>
            <a:endParaRPr lang="en-GB"/>
          </a:p>
          <a:p>
            <a:pPr lvl="3"/>
            <a:r>
              <a:rPr lang="en-GB" noProof="0" dirty="0"/>
              <a:t>Fourth level</a:t>
            </a:r>
            <a:endParaRPr lang="en-GB"/>
          </a:p>
          <a:p>
            <a:pPr lvl="4"/>
            <a:r>
              <a:rPr lang="en-GB" noProof="0" dirty="0"/>
              <a:t>Fifth level</a:t>
            </a:r>
            <a:endParaRPr lang="en-GB"/>
          </a:p>
        </p:txBody>
      </p:sp>
      <p:sp>
        <p:nvSpPr>
          <p:cNvPr id="12" name="TextBox 11"/>
          <p:cNvSpPr txBox="1"/>
          <p:nvPr userDrawn="1"/>
        </p:nvSpPr>
        <p:spPr>
          <a:xfrm>
            <a:off x="8558215" y="4857750"/>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488" noProof="0" smtClean="0">
                <a:solidFill>
                  <a:schemeClr val="tx1"/>
                </a:solidFill>
              </a:rPr>
              <a:pPr marL="0" indent="0" algn="r">
                <a:spcBef>
                  <a:spcPts val="600"/>
                </a:spcBef>
                <a:buSzPct val="100000"/>
                <a:buFont typeface="Arial"/>
                <a:buNone/>
              </a:pPr>
              <a:t>‹#›</a:t>
            </a:fld>
            <a:endParaRPr lang="en-GB" sz="488" noProof="0" dirty="0">
              <a:solidFill>
                <a:schemeClr val="tx1"/>
              </a:solidFill>
            </a:endParaRPr>
          </a:p>
        </p:txBody>
      </p:sp>
      <p:sp>
        <p:nvSpPr>
          <p:cNvPr id="3" name="Footer Placeholder 2"/>
          <p:cNvSpPr>
            <a:spLocks noGrp="1"/>
          </p:cNvSpPr>
          <p:nvPr>
            <p:ph type="ftr" sz="quarter" idx="3"/>
          </p:nvPr>
        </p:nvSpPr>
        <p:spPr>
          <a:xfrm>
            <a:off x="4638675" y="4857749"/>
            <a:ext cx="3402545" cy="183357"/>
          </a:xfrm>
          <a:prstGeom prst="rect">
            <a:avLst/>
          </a:prstGeom>
        </p:spPr>
        <p:txBody>
          <a:bodyPr vert="horz" lIns="0" tIns="0" rIns="0" bIns="0" rtlCol="0" anchor="t" anchorCtr="0"/>
          <a:lstStyle>
            <a:lvl1pPr algn="r">
              <a:defRPr sz="488">
                <a:solidFill>
                  <a:schemeClr val="tx1"/>
                </a:solidFill>
              </a:defRPr>
            </a:lvl1pPr>
          </a:lstStyle>
          <a:p>
            <a:endParaRPr lang="en-GB" dirty="0"/>
          </a:p>
        </p:txBody>
      </p:sp>
    </p:spTree>
    <p:extLst>
      <p:ext uri="{BB962C8B-B14F-4D97-AF65-F5344CB8AC3E}">
        <p14:creationId xmlns:p14="http://schemas.microsoft.com/office/powerpoint/2010/main" val="30750043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Lst>
  <p:transition>
    <p:fade/>
  </p:transition>
  <p:hf sldNum="0" hdr="0" ftr="0" dt="0"/>
  <p:txStyles>
    <p:titleStyle>
      <a:lvl1pPr algn="l" defTabSz="914378" rtl="0" eaLnBrk="1" latinLnBrk="0" hangingPunct="1">
        <a:spcBef>
          <a:spcPct val="0"/>
        </a:spcBef>
        <a:buNone/>
        <a:defRPr sz="1500" kern="1200">
          <a:solidFill>
            <a:schemeClr val="tx1"/>
          </a:solidFill>
          <a:latin typeface="+mj-lt"/>
          <a:ea typeface="+mj-ea"/>
          <a:cs typeface="+mj-cs"/>
        </a:defRPr>
      </a:lvl1pPr>
    </p:titleStyle>
    <p:bodyStyle>
      <a:lvl1pPr marL="0" indent="0" algn="l" defTabSz="914378" rtl="0" eaLnBrk="1" latinLnBrk="0" hangingPunct="1">
        <a:spcBef>
          <a:spcPts val="0"/>
        </a:spcBef>
        <a:spcAft>
          <a:spcPts val="1000"/>
        </a:spcAft>
        <a:buClrTx/>
        <a:buSzPct val="100000"/>
        <a:buFont typeface="Arial" panose="020B0604020202020204" pitchFamily="34" charset="0"/>
        <a:buChar char="​"/>
        <a:defRPr sz="900" b="0" kern="1200">
          <a:solidFill>
            <a:schemeClr val="tx1"/>
          </a:solidFill>
          <a:latin typeface="+mn-lt"/>
          <a:ea typeface="+mn-ea"/>
          <a:cs typeface="+mn-cs"/>
        </a:defRPr>
      </a:lvl1pPr>
      <a:lvl2pPr marL="0" indent="0" algn="l" defTabSz="914378" rtl="0" eaLnBrk="1" latinLnBrk="0" hangingPunct="1">
        <a:spcBef>
          <a:spcPts val="0"/>
        </a:spcBef>
        <a:spcAft>
          <a:spcPts val="1000"/>
        </a:spcAft>
        <a:buClrTx/>
        <a:buSzPct val="100000"/>
        <a:buFont typeface="Arial" panose="020B0604020202020204" pitchFamily="34" charset="0"/>
        <a:buChar char="​"/>
        <a:defRPr lang="en-US" sz="900" b="1" kern="1200" dirty="0" smtClean="0">
          <a:solidFill>
            <a:schemeClr val="tx1"/>
          </a:solidFill>
          <a:latin typeface="+mn-lt"/>
          <a:ea typeface="+mn-ea"/>
          <a:cs typeface="+mn-cs"/>
        </a:defRPr>
      </a:lvl2pPr>
      <a:lvl3pPr marL="176396" indent="-176396" algn="l" defTabSz="914378" rtl="0" eaLnBrk="1" latinLnBrk="0" hangingPunct="1">
        <a:spcBef>
          <a:spcPts val="0"/>
        </a:spcBef>
        <a:spcAft>
          <a:spcPts val="100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356391" indent="-176396" algn="l" defTabSz="914378" rtl="0" eaLnBrk="1" latinLnBrk="0" hangingPunct="1">
        <a:spcBef>
          <a:spcPts val="0"/>
        </a:spcBef>
        <a:spcAft>
          <a:spcPts val="1000"/>
        </a:spcAft>
        <a:buClrTx/>
        <a:buSzPct val="100000"/>
        <a:buFont typeface="Verdana" panose="020B0604030504040204" pitchFamily="34" charset="0"/>
        <a:buChar char="−"/>
        <a:defRPr lang="en-US" sz="900"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en-US" sz="900" kern="1200" baseline="0" dirty="0" smtClean="0">
          <a:solidFill>
            <a:schemeClr val="tx1"/>
          </a:solidFill>
          <a:latin typeface="+mn-lt"/>
          <a:ea typeface="+mn-ea"/>
          <a:cs typeface="+mn-cs"/>
        </a:defRPr>
      </a:lvl5pPr>
      <a:lvl6pPr marL="532787" indent="-176396" algn="l" defTabSz="914378" rtl="0" eaLnBrk="1" latinLnBrk="0" hangingPunct="1">
        <a:spcBef>
          <a:spcPts val="0"/>
        </a:spcBef>
        <a:spcAft>
          <a:spcPts val="1000"/>
        </a:spcAft>
        <a:buFont typeface="Verdana" panose="020B0604030504040204" pitchFamily="34" charset="0"/>
        <a:buChar char="−"/>
        <a:defRPr sz="900" kern="1200" baseline="0">
          <a:solidFill>
            <a:schemeClr val="tx1"/>
          </a:solidFill>
          <a:latin typeface="+mn-lt"/>
          <a:ea typeface="+mn-ea"/>
          <a:cs typeface="+mn-cs"/>
        </a:defRPr>
      </a:lvl6pPr>
      <a:lvl7pPr marL="532787" indent="-176396" algn="l" defTabSz="914378" rtl="0" eaLnBrk="1" latinLnBrk="0" hangingPunct="1">
        <a:spcBef>
          <a:spcPts val="0"/>
        </a:spcBef>
        <a:spcAft>
          <a:spcPts val="1000"/>
        </a:spcAft>
        <a:buFont typeface="Verdana" panose="020B0604030504040204" pitchFamily="34" charset="0"/>
        <a:buChar char="−"/>
        <a:defRPr sz="900" kern="1200">
          <a:solidFill>
            <a:schemeClr val="tx1"/>
          </a:solidFill>
          <a:latin typeface="+mn-lt"/>
          <a:ea typeface="+mn-ea"/>
          <a:cs typeface="+mn-cs"/>
        </a:defRPr>
      </a:lvl7pPr>
      <a:lvl8pPr marL="532787" indent="-176396" algn="l" defTabSz="914378" rtl="0" eaLnBrk="1" latinLnBrk="0" hangingPunct="1">
        <a:spcBef>
          <a:spcPts val="0"/>
        </a:spcBef>
        <a:spcAft>
          <a:spcPts val="1000"/>
        </a:spcAft>
        <a:buFont typeface="Verdana" panose="020B0604030504040204" pitchFamily="34" charset="0"/>
        <a:buChar char="−"/>
        <a:defRPr sz="900" kern="1200" baseline="0">
          <a:solidFill>
            <a:schemeClr val="tx1"/>
          </a:solidFill>
          <a:latin typeface="+mn-lt"/>
          <a:ea typeface="+mn-ea"/>
          <a:cs typeface="+mn-cs"/>
        </a:defRPr>
      </a:lvl8pPr>
      <a:lvl9pPr marL="532787" indent="-176396" algn="l" defTabSz="914378" rtl="0" eaLnBrk="1" latinLnBrk="0" hangingPunct="1">
        <a:spcBef>
          <a:spcPts val="0"/>
        </a:spcBef>
        <a:spcAft>
          <a:spcPts val="100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62489" y="4857751"/>
            <a:ext cx="3761320" cy="183356"/>
          </a:xfrm>
          <a:prstGeom prst="rect">
            <a:avLst/>
          </a:prstGeom>
        </p:spPr>
        <p:txBody>
          <a:bodyPr vert="horz" lIns="0" tIns="0" rIns="0" bIns="0" rtlCol="0" anchor="t" anchorCtr="0"/>
          <a:lstStyle>
            <a:lvl1pPr algn="r">
              <a:defRPr sz="488">
                <a:solidFill>
                  <a:schemeClr val="tx1"/>
                </a:solidFill>
              </a:defRPr>
            </a:lvl1pPr>
          </a:lstStyle>
          <a:p>
            <a:endParaRPr lang="en-GB" dirty="0"/>
          </a:p>
        </p:txBody>
      </p:sp>
      <p:graphicFrame>
        <p:nvGraphicFramePr>
          <p:cNvPr id="4" name="Object 3" hidden="1"/>
          <p:cNvGraphicFramePr>
            <a:graphicFrameLocks noChangeAspect="1"/>
          </p:cNvGraphicFramePr>
          <p:nvPr>
            <p:custDataLst>
              <p:tags r:id="rId44"/>
            </p:custDataLs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spid="_x0000_s1029"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1589" y="1192"/>
                        <a:ext cx="1587" cy="1190"/>
                      </a:xfrm>
                      <a:prstGeom prst="rect">
                        <a:avLst/>
                      </a:prstGeom>
                    </p:spPr>
                  </p:pic>
                </p:oleObj>
              </mc:Fallback>
            </mc:AlternateContent>
          </a:graphicData>
        </a:graphic>
      </p:graphicFrame>
      <p:sp>
        <p:nvSpPr>
          <p:cNvPr id="2" name="Title Placeholder 1"/>
          <p:cNvSpPr>
            <a:spLocks noGrp="1"/>
          </p:cNvSpPr>
          <p:nvPr>
            <p:ph type="title"/>
          </p:nvPr>
        </p:nvSpPr>
        <p:spPr bwMode="gray">
          <a:xfrm>
            <a:off x="376238" y="238126"/>
            <a:ext cx="8391525" cy="519113"/>
          </a:xfrm>
          <a:prstGeom prst="rect">
            <a:avLst/>
          </a:prstGeom>
        </p:spPr>
        <p:txBody>
          <a:bodyPr vert="horz" lIns="0" tIns="0" rIns="0" bIns="0" rtlCol="0" anchor="t" anchorCtr="0">
            <a:noAutofit/>
          </a:bodyPr>
          <a:lstStyle/>
          <a:p>
            <a:r>
              <a:rPr lang="en-GB" noProof="0" dirty="0"/>
              <a:t>Click to edit Master title style</a:t>
            </a:r>
          </a:p>
        </p:txBody>
      </p:sp>
      <p:sp>
        <p:nvSpPr>
          <p:cNvPr id="19" name="Text Placeholder 18"/>
          <p:cNvSpPr>
            <a:spLocks noGrp="1"/>
          </p:cNvSpPr>
          <p:nvPr>
            <p:ph type="body" idx="1"/>
          </p:nvPr>
        </p:nvSpPr>
        <p:spPr>
          <a:xfrm>
            <a:off x="376238" y="1248967"/>
            <a:ext cx="8391525" cy="353734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Box 2"/>
          <p:cNvSpPr txBox="1"/>
          <p:nvPr userDrawn="1"/>
        </p:nvSpPr>
        <p:spPr>
          <a:xfrm>
            <a:off x="8536783" y="4857751"/>
            <a:ext cx="230981" cy="75085"/>
          </a:xfrm>
          <a:prstGeom prst="rect">
            <a:avLst/>
          </a:prstGeom>
          <a:noFill/>
        </p:spPr>
        <p:txBody>
          <a:bodyPr wrap="square" lIns="0" tIns="0" rIns="0" bIns="0" rtlCol="0">
            <a:spAutoFit/>
          </a:bodyPr>
          <a:lstStyle/>
          <a:p>
            <a:pPr marL="0" indent="0" algn="r">
              <a:spcBef>
                <a:spcPts val="450"/>
              </a:spcBef>
              <a:buSzPct val="100000"/>
              <a:buFont typeface="Arial"/>
              <a:buNone/>
            </a:pPr>
            <a:fld id="{C58DF478-B544-4ED8-9ED4-6A2648E2D233}" type="slidenum">
              <a:rPr lang="en-GB" sz="488" noProof="0" smtClean="0">
                <a:solidFill>
                  <a:schemeClr val="tx1"/>
                </a:solidFill>
              </a:rPr>
              <a:pPr marL="0" indent="0" algn="r">
                <a:spcBef>
                  <a:spcPts val="450"/>
                </a:spcBef>
                <a:buSzPct val="100000"/>
                <a:buFont typeface="Arial"/>
                <a:buNone/>
              </a:pPr>
              <a:t>‹#›</a:t>
            </a:fld>
            <a:endParaRPr lang="en-GB" sz="488" noProof="0" dirty="0">
              <a:solidFill>
                <a:schemeClr val="tx1"/>
              </a:solidFill>
            </a:endParaRPr>
          </a:p>
        </p:txBody>
      </p:sp>
    </p:spTree>
    <p:extLst>
      <p:ext uri="{BB962C8B-B14F-4D97-AF65-F5344CB8AC3E}">
        <p14:creationId xmlns:p14="http://schemas.microsoft.com/office/powerpoint/2010/main" val="172784022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Lst>
  <p:transition>
    <p:fade/>
  </p:transition>
  <p:hf sldNum="0" hdr="0" ftr="0"/>
  <p:txStyles>
    <p:titleStyle>
      <a:lvl1pPr algn="l" defTabSz="685800" rtl="0" eaLnBrk="1" latinLnBrk="0" hangingPunct="1">
        <a:spcBef>
          <a:spcPct val="0"/>
        </a:spcBef>
        <a:buNone/>
        <a:defRPr sz="1500" kern="1200">
          <a:solidFill>
            <a:schemeClr val="tx1"/>
          </a:solidFill>
          <a:latin typeface="+mj-lt"/>
          <a:ea typeface="+mj-ea"/>
          <a:cs typeface="+mj-cs"/>
        </a:defRPr>
      </a:lvl1pPr>
    </p:titleStyle>
    <p:bodyStyle>
      <a:lvl1pPr marL="0" indent="0" algn="l" defTabSz="685800" rtl="0" eaLnBrk="1" latinLnBrk="0" hangingPunct="1">
        <a:spcBef>
          <a:spcPts val="0"/>
        </a:spcBef>
        <a:spcAft>
          <a:spcPts val="750"/>
        </a:spcAft>
        <a:buSzPct val="100000"/>
        <a:buFont typeface="Arial" panose="020B0604020202020204" pitchFamily="34" charset="0"/>
        <a:buChar char="​"/>
        <a:defRPr sz="900" b="0" kern="1200">
          <a:solidFill>
            <a:schemeClr val="tx1"/>
          </a:solidFill>
          <a:latin typeface="+mn-lt"/>
          <a:ea typeface="+mn-ea"/>
          <a:cs typeface="+mn-cs"/>
        </a:defRPr>
      </a:lvl1pPr>
      <a:lvl2pPr marL="0" indent="0" algn="l" defTabSz="685800" rtl="0" eaLnBrk="1" latinLnBrk="0" hangingPunct="1">
        <a:spcBef>
          <a:spcPts val="0"/>
        </a:spcBef>
        <a:spcAft>
          <a:spcPts val="750"/>
        </a:spcAft>
        <a:buClrTx/>
        <a:buSzPct val="100000"/>
        <a:buFont typeface="Arial" panose="020B0604020202020204" pitchFamily="34" charset="0"/>
        <a:buChar char="​"/>
        <a:defRPr lang="en-US" sz="900" b="1" kern="1200" dirty="0" smtClean="0">
          <a:solidFill>
            <a:schemeClr val="tx1"/>
          </a:solidFill>
          <a:latin typeface="+mn-lt"/>
          <a:ea typeface="+mn-ea"/>
          <a:cs typeface="+mn-cs"/>
        </a:defRPr>
      </a:lvl2pPr>
      <a:lvl3pPr marL="132300" indent="-132300" algn="l" defTabSz="685800" rtl="0" eaLnBrk="1" latinLnBrk="0" hangingPunct="1">
        <a:spcBef>
          <a:spcPts val="0"/>
        </a:spcBef>
        <a:spcAft>
          <a:spcPts val="75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267300" indent="-132300" algn="l" defTabSz="685800" rtl="0" eaLnBrk="1" latinLnBrk="0" hangingPunct="1">
        <a:spcBef>
          <a:spcPts val="0"/>
        </a:spcBef>
        <a:spcAft>
          <a:spcPts val="750"/>
        </a:spcAft>
        <a:buClrTx/>
        <a:buSzPct val="100000"/>
        <a:buFont typeface="Verdana" panose="020B0604030504040204" pitchFamily="34" charset="0"/>
        <a:buChar char="−"/>
        <a:defRPr lang="en-US" sz="900" kern="1200" baseline="0" dirty="0" smtClean="0">
          <a:solidFill>
            <a:schemeClr val="tx1"/>
          </a:solidFill>
          <a:latin typeface="+mn-lt"/>
          <a:ea typeface="+mn-ea"/>
          <a:cs typeface="+mn-cs"/>
        </a:defRPr>
      </a:lvl4pPr>
      <a:lvl5pPr marL="399600" indent="-132300" algn="l" defTabSz="598885" rtl="0" eaLnBrk="1" latinLnBrk="0" hangingPunct="1">
        <a:spcBef>
          <a:spcPts val="0"/>
        </a:spcBef>
        <a:spcAft>
          <a:spcPts val="750"/>
        </a:spcAft>
        <a:buClrTx/>
        <a:buSzPct val="100000"/>
        <a:buFont typeface="Verdana" panose="020B0604030504040204" pitchFamily="34" charset="0"/>
        <a:buChar char="−"/>
        <a:tabLst/>
        <a:defRPr lang="en-US" sz="900" kern="1200" baseline="0" dirty="0" smtClean="0">
          <a:solidFill>
            <a:schemeClr val="tx1"/>
          </a:solidFill>
          <a:latin typeface="+mn-lt"/>
          <a:ea typeface="+mn-ea"/>
          <a:cs typeface="+mn-cs"/>
        </a:defRPr>
      </a:lvl5pPr>
      <a:lvl6pPr marL="267300" indent="0" algn="l" defTabSz="685800" rtl="0" eaLnBrk="1" latinLnBrk="0" hangingPunct="1">
        <a:spcBef>
          <a:spcPts val="0"/>
        </a:spcBef>
        <a:spcAft>
          <a:spcPts val="750"/>
        </a:spcAft>
        <a:buFont typeface="Verdana" panose="020B0604030504040204" pitchFamily="34" charset="0"/>
        <a:buNone/>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1049">
          <p15:clr>
            <a:srgbClr val="F26B43"/>
          </p15:clr>
        </p15:guide>
        <p15:guide id="22" orient="horz" pos="6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37622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57699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65649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5391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65770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07950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4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7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7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69.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69.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0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6.png"/><Relationship Id="rId7" Type="http://schemas.openxmlformats.org/officeDocument/2006/relationships/hyperlink" Target="mailto:bpowell@deloitte.co.uk" TargetMode="External"/><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hyperlink" Target="mailto:pknight@deloitte.co.uk" TargetMode="External"/><Relationship Id="rId5" Type="http://schemas.openxmlformats.org/officeDocument/2006/relationships/hyperlink" Target="mailto:jmilward@deloitte.co.uk" TargetMode="Externa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C479-E0E8-A64E-977C-52010557433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094E4FD-E7C5-6942-8DC3-0DF9ADBFE91E}"/>
              </a:ext>
            </a:extLst>
          </p:cNvPr>
          <p:cNvSpPr>
            <a:spLocks noGrp="1"/>
          </p:cNvSpPr>
          <p:nvPr>
            <p:ph type="subTitle" idx="1"/>
          </p:nvPr>
        </p:nvSpPr>
        <p:spPr/>
        <p:txBody>
          <a:bodyPr/>
          <a:lstStyle/>
          <a:p>
            <a:endParaRPr lang="en-GB"/>
          </a:p>
        </p:txBody>
      </p:sp>
      <p:sp>
        <p:nvSpPr>
          <p:cNvPr id="4" name="Rectangle 3">
            <a:extLst>
              <a:ext uri="{FF2B5EF4-FFF2-40B4-BE49-F238E27FC236}">
                <a16:creationId xmlns:a16="http://schemas.microsoft.com/office/drawing/2014/main" id="{CE157B06-50D4-154B-B8A2-E1332D9C0582}"/>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pic>
        <p:nvPicPr>
          <p:cNvPr id="12" name="Picture 11">
            <a:extLst>
              <a:ext uri="{FF2B5EF4-FFF2-40B4-BE49-F238E27FC236}">
                <a16:creationId xmlns:a16="http://schemas.microsoft.com/office/drawing/2014/main" id="{B023AC83-A878-F041-A1B8-24BD9617F04A}"/>
              </a:ext>
            </a:extLst>
          </p:cNvPr>
          <p:cNvPicPr>
            <a:picLocks noChangeAspect="1"/>
          </p:cNvPicPr>
          <p:nvPr/>
        </p:nvPicPr>
        <p:blipFill>
          <a:blip r:embed="rId2"/>
          <a:stretch>
            <a:fillRect/>
          </a:stretch>
        </p:blipFill>
        <p:spPr>
          <a:xfrm>
            <a:off x="4853357" y="186991"/>
            <a:ext cx="1505014" cy="853650"/>
          </a:xfrm>
          <a:prstGeom prst="rect">
            <a:avLst/>
          </a:prstGeom>
        </p:spPr>
      </p:pic>
      <p:pic>
        <p:nvPicPr>
          <p:cNvPr id="7" name="Picture 6">
            <a:extLst>
              <a:ext uri="{FF2B5EF4-FFF2-40B4-BE49-F238E27FC236}">
                <a16:creationId xmlns:a16="http://schemas.microsoft.com/office/drawing/2014/main" id="{3A4754FD-04CC-DD4C-9A9D-20712354A4FB}"/>
              </a:ext>
            </a:extLst>
          </p:cNvPr>
          <p:cNvPicPr>
            <a:picLocks noChangeAspect="1"/>
          </p:cNvPicPr>
          <p:nvPr/>
        </p:nvPicPr>
        <p:blipFill>
          <a:blip r:embed="rId3"/>
          <a:stretch>
            <a:fillRect/>
          </a:stretch>
        </p:blipFill>
        <p:spPr>
          <a:xfrm>
            <a:off x="0" y="3156192"/>
            <a:ext cx="9144000" cy="1842448"/>
          </a:xfrm>
          <a:prstGeom prst="rect">
            <a:avLst/>
          </a:prstGeom>
        </p:spPr>
      </p:pic>
      <p:pic>
        <p:nvPicPr>
          <p:cNvPr id="8" name="Picture 7">
            <a:extLst>
              <a:ext uri="{FF2B5EF4-FFF2-40B4-BE49-F238E27FC236}">
                <a16:creationId xmlns:a16="http://schemas.microsoft.com/office/drawing/2014/main" id="{A4F7962C-7853-410D-9F55-34067D1520C9}"/>
              </a:ext>
            </a:extLst>
          </p:cNvPr>
          <p:cNvPicPr>
            <a:picLocks noChangeAspect="1"/>
          </p:cNvPicPr>
          <p:nvPr/>
        </p:nvPicPr>
        <p:blipFill>
          <a:blip r:embed="rId4"/>
          <a:stretch>
            <a:fillRect/>
          </a:stretch>
        </p:blipFill>
        <p:spPr>
          <a:xfrm>
            <a:off x="6766798" y="189291"/>
            <a:ext cx="2183394" cy="1101108"/>
          </a:xfrm>
          <a:prstGeom prst="rect">
            <a:avLst/>
          </a:prstGeom>
        </p:spPr>
      </p:pic>
      <p:pic>
        <p:nvPicPr>
          <p:cNvPr id="9" name="Picture 8">
            <a:extLst>
              <a:ext uri="{FF2B5EF4-FFF2-40B4-BE49-F238E27FC236}">
                <a16:creationId xmlns:a16="http://schemas.microsoft.com/office/drawing/2014/main" id="{142D5F86-5A75-F443-9452-1CC3A7F843F8}"/>
              </a:ext>
            </a:extLst>
          </p:cNvPr>
          <p:cNvPicPr>
            <a:picLocks noChangeAspect="1"/>
          </p:cNvPicPr>
          <p:nvPr/>
        </p:nvPicPr>
        <p:blipFill>
          <a:blip r:embed="rId5"/>
          <a:stretch>
            <a:fillRect/>
          </a:stretch>
        </p:blipFill>
        <p:spPr>
          <a:xfrm>
            <a:off x="-127001" y="797036"/>
            <a:ext cx="9203267" cy="2668643"/>
          </a:xfrm>
          <a:prstGeom prst="rect">
            <a:avLst/>
          </a:prstGeom>
        </p:spPr>
      </p:pic>
    </p:spTree>
    <p:extLst>
      <p:ext uri="{BB962C8B-B14F-4D97-AF65-F5344CB8AC3E}">
        <p14:creationId xmlns:p14="http://schemas.microsoft.com/office/powerpoint/2010/main" val="155628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67842" y="249638"/>
            <a:ext cx="5003732" cy="331947"/>
          </a:xfrm>
          <a:prstGeom prst="rect">
            <a:avLst/>
          </a:prstGeom>
          <a:noFill/>
          <a:ln w="0" cmpd="sng">
            <a:noFill/>
            <a:prstDash val="solid"/>
          </a:ln>
        </p:spPr>
        <p:txBody>
          <a:bodyPr vert="horz" lIns="0" tIns="8096" rIns="0" bIns="0" anchor="t"/>
          <a:lstStyle/>
          <a:p>
            <a:r>
              <a:rPr lang="en-US" sz="1500" spc="-4" dirty="0">
                <a:solidFill>
                  <a:srgbClr val="81BB01"/>
                </a:solidFill>
                <a:latin typeface="Verdana" panose="020B0604030504040204" pitchFamily="34" charset="0"/>
                <a:ea typeface="Verdana" panose="020B0604030504040204" pitchFamily="34" charset="0"/>
                <a:cs typeface="Verdana" panose="020B0604030504040204" pitchFamily="34" charset="0"/>
              </a:rPr>
              <a:t>Our </a:t>
            </a:r>
            <a:r>
              <a:rPr lang="en-US" sz="1500" spc="-4" dirty="0" err="1">
                <a:solidFill>
                  <a:srgbClr val="81BB01"/>
                </a:solidFill>
                <a:latin typeface="Verdana" panose="020B0604030504040204" pitchFamily="34" charset="0"/>
                <a:ea typeface="Verdana" panose="020B0604030504040204" pitchFamily="34" charset="0"/>
                <a:cs typeface="Verdana" panose="020B0604030504040204" pitchFamily="34" charset="0"/>
              </a:rPr>
              <a:t>Work+Place</a:t>
            </a:r>
            <a:r>
              <a:rPr lang="en-US" sz="1500" spc="-4" dirty="0">
                <a:solidFill>
                  <a:srgbClr val="81BB01"/>
                </a:solidFill>
                <a:latin typeface="Verdana" panose="020B0604030504040204" pitchFamily="34" charset="0"/>
                <a:ea typeface="Verdana" panose="020B0604030504040204" pitchFamily="34" charset="0"/>
                <a:cs typeface="Verdana" panose="020B0604030504040204" pitchFamily="34" charset="0"/>
              </a:rPr>
              <a:t> framework connects the debate </a:t>
            </a:r>
          </a:p>
        </p:txBody>
      </p:sp>
      <p:sp>
        <p:nvSpPr>
          <p:cNvPr id="12" name="Text Placeholder 11"/>
          <p:cNvSpPr>
            <a:spLocks noGrp="1"/>
          </p:cNvSpPr>
          <p:nvPr>
            <p:ph type="body" idx="10"/>
          </p:nvPr>
        </p:nvSpPr>
        <p:spPr>
          <a:xfrm>
            <a:off x="367842" y="718714"/>
            <a:ext cx="6568572" cy="607219"/>
          </a:xfrm>
          <a:prstGeom prst="rect">
            <a:avLst/>
          </a:prstGeom>
          <a:noFill/>
          <a:ln w="0" cmpd="sng">
            <a:noFill/>
            <a:prstDash val="solid"/>
          </a:ln>
        </p:spPr>
        <p:txBody>
          <a:bodyPr vert="horz" lIns="0" tIns="0" rIns="0" bIns="0" anchor="t"/>
          <a:lstStyle/>
          <a:p>
            <a:pPr algn="just">
              <a:lnSpc>
                <a:spcPts val="1425"/>
              </a:lnSpc>
              <a:spcAft>
                <a:spcPts val="1875"/>
              </a:spcAft>
            </a:pPr>
            <a:r>
              <a:rPr lang="en-US" sz="1200" dirty="0">
                <a:solidFill>
                  <a:srgbClr val="FFFFFF"/>
                </a:solidFill>
                <a:latin typeface="Verdana" panose="020B0604030504040204" pitchFamily="34" charset="0"/>
                <a:ea typeface="Verdana" panose="020B0604030504040204" pitchFamily="34" charset="0"/>
                <a:cs typeface="Verdana" panose="020B0604030504040204" pitchFamily="34" charset="0"/>
              </a:rPr>
              <a:t>We transform an </a:t>
            </a:r>
            <a:r>
              <a:rPr lang="en-US" sz="1200" dirty="0" err="1">
                <a:solidFill>
                  <a:srgbClr val="FFFFFF"/>
                </a:solidFill>
                <a:latin typeface="Verdana" panose="020B0604030504040204" pitchFamily="34" charset="0"/>
                <a:ea typeface="Verdana" panose="020B0604030504040204" pitchFamily="34" charset="0"/>
                <a:cs typeface="Verdana" panose="020B0604030504040204" pitchFamily="34" charset="0"/>
              </a:rPr>
              <a:t>organisation’s</a:t>
            </a:r>
            <a:r>
              <a:rPr lang="en-US" sz="1200" dirty="0">
                <a:solidFill>
                  <a:srgbClr val="FFFFFF"/>
                </a:solidFill>
                <a:latin typeface="Verdana" panose="020B0604030504040204" pitchFamily="34" charset="0"/>
                <a:ea typeface="Verdana" panose="020B0604030504040204" pitchFamily="34" charset="0"/>
                <a:cs typeface="Verdana" panose="020B0604030504040204" pitchFamily="34" charset="0"/>
              </a:rPr>
              <a:t> real estate and workplace strategies by colliding our clients’ increasingly connected Talent, Technology, Place and Space agendas </a:t>
            </a:r>
          </a:p>
        </p:txBody>
      </p:sp>
      <p:pic>
        <p:nvPicPr>
          <p:cNvPr id="5" name="Image.jpg"/>
          <p:cNvPicPr/>
          <p:nvPr/>
        </p:nvPicPr>
        <p:blipFill>
          <a:blip r:embed="rId3"/>
          <a:stretch>
            <a:fillRect/>
          </a:stretch>
        </p:blipFill>
        <p:spPr>
          <a:xfrm>
            <a:off x="1494031" y="1443437"/>
            <a:ext cx="6124880" cy="3020735"/>
          </a:xfrm>
          <a:prstGeom prst="rect">
            <a:avLst/>
          </a:prstGeom>
        </p:spPr>
      </p:pic>
      <p:sp>
        <p:nvSpPr>
          <p:cNvPr id="6" name="TextBox 5"/>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0031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idx="10"/>
          </p:nvPr>
        </p:nvSpPr>
        <p:spPr>
          <a:xfrm>
            <a:off x="307510" y="159295"/>
            <a:ext cx="6186488" cy="250031"/>
          </a:xfrm>
          <a:prstGeom prst="rect">
            <a:avLst/>
          </a:prstGeom>
          <a:noFill/>
          <a:ln w="0" cmpd="sng">
            <a:noFill/>
            <a:prstDash val="solid"/>
          </a:ln>
        </p:spPr>
        <p:txBody>
          <a:bodyPr vert="horz" lIns="0" tIns="6072" rIns="0" bIns="0" anchor="t"/>
          <a:lstStyle/>
          <a:p>
            <a:pPr algn="l">
              <a:lnSpc>
                <a:spcPts val="1913"/>
              </a:lnSpc>
            </a:pPr>
            <a:r>
              <a:rPr lang="en-US" sz="1500" spc="-3" dirty="0" err="1">
                <a:solidFill>
                  <a:srgbClr val="81BB00"/>
                </a:solidFill>
                <a:latin typeface="Verdana" panose="020B0604030504040204" pitchFamily="34" charset="0"/>
                <a:ea typeface="Verdana" panose="020B0604030504040204" pitchFamily="34" charset="0"/>
                <a:cs typeface="Verdana" panose="020B0604030504040204" pitchFamily="34" charset="0"/>
              </a:rPr>
              <a:t>Siloed</a:t>
            </a:r>
            <a:r>
              <a:rPr lang="en-US" sz="1500" spc="-3" dirty="0">
                <a:solidFill>
                  <a:srgbClr val="81BB00"/>
                </a:solidFill>
                <a:latin typeface="Verdana" panose="020B0604030504040204" pitchFamily="34" charset="0"/>
                <a:ea typeface="Verdana" panose="020B0604030504040204" pitchFamily="34" charset="0"/>
                <a:cs typeface="Verdana" panose="020B0604030504040204" pitchFamily="34" charset="0"/>
              </a:rPr>
              <a:t> decision making is a barrier best use </a:t>
            </a:r>
          </a:p>
        </p:txBody>
      </p:sp>
      <p:sp>
        <p:nvSpPr>
          <p:cNvPr id="19" name="Text Placeholder 18"/>
          <p:cNvSpPr>
            <a:spLocks noGrp="1"/>
          </p:cNvSpPr>
          <p:nvPr>
            <p:ph type="body" idx="10"/>
          </p:nvPr>
        </p:nvSpPr>
        <p:spPr>
          <a:xfrm>
            <a:off x="307510" y="485007"/>
            <a:ext cx="8064269" cy="514350"/>
          </a:xfrm>
          <a:prstGeom prst="rect">
            <a:avLst/>
          </a:prstGeom>
          <a:noFill/>
          <a:ln w="0" cmpd="sng">
            <a:noFill/>
            <a:prstDash val="solid"/>
          </a:ln>
        </p:spPr>
        <p:txBody>
          <a:bodyPr vert="horz" lIns="0" tIns="0" rIns="0" bIns="0" anchor="t"/>
          <a:lstStyle/>
          <a:p>
            <a:pPr algn="l">
              <a:lnSpc>
                <a:spcPts val="1069"/>
              </a:lnSpc>
              <a:spcAft>
                <a:spcPts val="807"/>
              </a:spcAft>
            </a:pPr>
            <a:r>
              <a:rPr lang="en-US" sz="1050" dirty="0">
                <a:solidFill>
                  <a:srgbClr val="FFFFFF"/>
                </a:solidFill>
                <a:latin typeface="Verdana" panose="020B0604030504040204" pitchFamily="34" charset="0"/>
                <a:ea typeface="Verdana" panose="020B0604030504040204" pitchFamily="34" charset="0"/>
                <a:cs typeface="Verdana" panose="020B0604030504040204" pitchFamily="34" charset="0"/>
              </a:rPr>
              <a:t>Strategies crafted in historically </a:t>
            </a:r>
            <a:r>
              <a:rPr lang="en-US" sz="1050" dirty="0" err="1">
                <a:solidFill>
                  <a:srgbClr val="FFFFFF"/>
                </a:solidFill>
                <a:latin typeface="Verdana" panose="020B0604030504040204" pitchFamily="34" charset="0"/>
                <a:ea typeface="Verdana" panose="020B0604030504040204" pitchFamily="34" charset="0"/>
                <a:cs typeface="Verdana" panose="020B0604030504040204" pitchFamily="34" charset="0"/>
              </a:rPr>
              <a:t>siloed</a:t>
            </a:r>
            <a:r>
              <a:rPr lang="en-US" sz="1050" dirty="0">
                <a:solidFill>
                  <a:srgbClr val="FFFFFF"/>
                </a:solidFill>
                <a:latin typeface="Verdana" panose="020B0604030504040204" pitchFamily="34" charset="0"/>
                <a:ea typeface="Verdana" panose="020B0604030504040204" pitchFamily="34" charset="0"/>
                <a:cs typeface="Verdana" panose="020B0604030504040204" pitchFamily="34" charset="0"/>
              </a:rPr>
              <a:t> functions can have significant impacts across the </a:t>
            </a:r>
            <a:r>
              <a:rPr lang="en-US" sz="1050" dirty="0" err="1">
                <a:solidFill>
                  <a:srgbClr val="FFFFFF"/>
                </a:solidFill>
                <a:latin typeface="Verdana" panose="020B0604030504040204" pitchFamily="34" charset="0"/>
                <a:ea typeface="Verdana" panose="020B0604030504040204" pitchFamily="34" charset="0"/>
                <a:cs typeface="Verdana" panose="020B0604030504040204" pitchFamily="34" charset="0"/>
              </a:rPr>
              <a:t>organisation</a:t>
            </a:r>
            <a:r>
              <a:rPr lang="en-US" sz="1050" dirty="0">
                <a:solidFill>
                  <a:srgbClr val="FFFFFF"/>
                </a:solidFill>
                <a:latin typeface="Verdana" panose="020B0604030504040204" pitchFamily="34" charset="0"/>
                <a:ea typeface="Verdana" panose="020B0604030504040204" pitchFamily="34" charset="0"/>
                <a:cs typeface="Verdana" panose="020B0604030504040204" pitchFamily="34" charset="0"/>
              </a:rPr>
              <a:t>. Place and Space decisions uninformed of wider Talent and Technology strategies will fail to exploit the potential value real estate assets can deliver to their occupiers </a:t>
            </a:r>
          </a:p>
        </p:txBody>
      </p:sp>
      <p:sp>
        <p:nvSpPr>
          <p:cNvPr id="26" name="Text Placeholder 25"/>
          <p:cNvSpPr>
            <a:spLocks noGrp="1"/>
          </p:cNvSpPr>
          <p:nvPr>
            <p:ph type="body" idx="10"/>
          </p:nvPr>
        </p:nvSpPr>
        <p:spPr>
          <a:xfrm>
            <a:off x="2768209" y="3130750"/>
            <a:ext cx="672227" cy="142161"/>
          </a:xfrm>
          <a:prstGeom prst="rect">
            <a:avLst/>
          </a:prstGeom>
          <a:noFill/>
          <a:ln w="0" cmpd="sng">
            <a:noFill/>
            <a:prstDash val="solid"/>
          </a:ln>
        </p:spPr>
        <p:txBody>
          <a:bodyPr vert="horz" lIns="0" tIns="0" rIns="0" bIns="0" anchor="t"/>
          <a:lstStyle/>
          <a:p>
            <a:pPr marL="102865" algn="l">
              <a:lnSpc>
                <a:spcPts val="563"/>
              </a:lnSpc>
            </a:pPr>
            <a:r>
              <a:rPr lang="en-US" sz="563" spc="-6">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764993" y="3664031"/>
            <a:ext cx="677228" cy="142161"/>
          </a:xfrm>
          <a:prstGeom prst="rect">
            <a:avLst/>
          </a:prstGeom>
          <a:noFill/>
          <a:ln w="0" cmpd="sng">
            <a:noFill/>
            <a:prstDash val="solid"/>
          </a:ln>
        </p:spPr>
        <p:txBody>
          <a:bodyPr vert="horz" lIns="0" tIns="0" rIns="0" bIns="0" anchor="t"/>
          <a:lstStyle/>
          <a:p>
            <a:pPr algn="l">
              <a:lnSpc>
                <a:spcPts val="563"/>
              </a:lnSpc>
            </a:pPr>
            <a:r>
              <a:rPr lang="en-US" sz="563" spc="-8">
                <a:solidFill>
                  <a:srgbClr val="FFFFFF"/>
                </a:solidFill>
                <a:latin typeface="Verdana" panose="02020603050405020304" pitchFamily="2"/>
              </a:rPr>
              <a:t>ORGANISATIONAL TRANSFORMATION </a:t>
            </a:r>
          </a:p>
        </p:txBody>
      </p:sp>
      <p:sp>
        <p:nvSpPr>
          <p:cNvPr id="5" name="Text Placeholder 4"/>
          <p:cNvSpPr>
            <a:spLocks noGrp="1"/>
          </p:cNvSpPr>
          <p:nvPr>
            <p:ph type="body" idx="10"/>
          </p:nvPr>
        </p:nvSpPr>
        <p:spPr/>
        <p:txBody>
          <a:bodyPr/>
          <a:lstStyle/>
          <a:p>
            <a:endParaRPr lang="en-GB"/>
          </a:p>
        </p:txBody>
      </p:sp>
      <p:sp>
        <p:nvSpPr>
          <p:cNvPr id="6" name="Text Placeholder 5"/>
          <p:cNvSpPr>
            <a:spLocks noGrp="1"/>
          </p:cNvSpPr>
          <p:nvPr>
            <p:ph type="body" idx="10"/>
          </p:nvPr>
        </p:nvSpPr>
        <p:spPr/>
        <p:txBody>
          <a:bodyPr/>
          <a:lstStyle/>
          <a:p>
            <a:endParaRPr lang="en-GB"/>
          </a:p>
        </p:txBody>
      </p:sp>
      <p:sp>
        <p:nvSpPr>
          <p:cNvPr id="7" name="Text Placeholder 6"/>
          <p:cNvSpPr>
            <a:spLocks noGrp="1"/>
          </p:cNvSpPr>
          <p:nvPr>
            <p:ph type="body" idx="10"/>
          </p:nvPr>
        </p:nvSpPr>
        <p:spPr/>
        <p:txBody>
          <a:bodyPr/>
          <a:lstStyle/>
          <a:p>
            <a:endParaRPr lang="en-GB"/>
          </a:p>
        </p:txBody>
      </p:sp>
      <p:sp>
        <p:nvSpPr>
          <p:cNvPr id="8" name="Text Placeholder 7"/>
          <p:cNvSpPr>
            <a:spLocks noGrp="1"/>
          </p:cNvSpPr>
          <p:nvPr>
            <p:ph type="body" idx="10"/>
          </p:nvPr>
        </p:nvSpPr>
        <p:spPr/>
        <p:txBody>
          <a:bodyPr/>
          <a:lstStyle/>
          <a:p>
            <a:endParaRPr lang="en-GB"/>
          </a:p>
        </p:txBody>
      </p:sp>
      <p:sp>
        <p:nvSpPr>
          <p:cNvPr id="9" name="Text Placeholder 8"/>
          <p:cNvSpPr>
            <a:spLocks noGrp="1"/>
          </p:cNvSpPr>
          <p:nvPr>
            <p:ph type="body" idx="10"/>
          </p:nvPr>
        </p:nvSpPr>
        <p:spPr/>
        <p:txBody>
          <a:bodyPr/>
          <a:lstStyle/>
          <a:p>
            <a:endParaRPr lang="en-GB"/>
          </a:p>
        </p:txBody>
      </p:sp>
      <p:sp>
        <p:nvSpPr>
          <p:cNvPr id="10" name="Text Placeholder 9"/>
          <p:cNvSpPr>
            <a:spLocks noGrp="1"/>
          </p:cNvSpPr>
          <p:nvPr>
            <p:ph type="body" idx="10"/>
          </p:nvPr>
        </p:nvSpPr>
        <p:spPr/>
        <p:txBody>
          <a:bodyPr/>
          <a:lstStyle/>
          <a:p>
            <a:endParaRPr lang="en-GB"/>
          </a:p>
        </p:txBody>
      </p:sp>
      <p:sp>
        <p:nvSpPr>
          <p:cNvPr id="11" name="Text Placeholder 10"/>
          <p:cNvSpPr>
            <a:spLocks noGrp="1"/>
          </p:cNvSpPr>
          <p:nvPr>
            <p:ph type="body" idx="10"/>
          </p:nvPr>
        </p:nvSpPr>
        <p:spPr/>
        <p:txBody>
          <a:bodyPr/>
          <a:lstStyle/>
          <a:p>
            <a:endParaRPr lang="en-GB"/>
          </a:p>
        </p:txBody>
      </p:sp>
      <p:sp>
        <p:nvSpPr>
          <p:cNvPr id="12" name="Text Placeholder 11"/>
          <p:cNvSpPr>
            <a:spLocks noGrp="1"/>
          </p:cNvSpPr>
          <p:nvPr>
            <p:ph type="body" idx="10"/>
          </p:nvPr>
        </p:nvSpPr>
        <p:spPr/>
        <p:txBody>
          <a:bodyPr/>
          <a:lstStyle/>
          <a:p>
            <a:endParaRPr lang="en-GB"/>
          </a:p>
        </p:txBody>
      </p:sp>
      <p:sp>
        <p:nvSpPr>
          <p:cNvPr id="13" name="Text Placeholder 12"/>
          <p:cNvSpPr>
            <a:spLocks noGrp="1"/>
          </p:cNvSpPr>
          <p:nvPr>
            <p:ph type="body" idx="10"/>
          </p:nvPr>
        </p:nvSpPr>
        <p:spPr/>
        <p:txBody>
          <a:bodyPr/>
          <a:lstStyle/>
          <a:p>
            <a:endParaRPr lang="en-GB" dirty="0"/>
          </a:p>
        </p:txBody>
      </p:sp>
      <p:sp>
        <p:nvSpPr>
          <p:cNvPr id="20" name="Text Placeholder 19"/>
          <p:cNvSpPr>
            <a:spLocks noGrp="1"/>
          </p:cNvSpPr>
          <p:nvPr>
            <p:ph type="body" idx="10"/>
          </p:nvPr>
        </p:nvSpPr>
        <p:spPr/>
        <p:txBody>
          <a:bodyPr/>
          <a:lstStyle/>
          <a:p>
            <a:endParaRPr lang="en-GB"/>
          </a:p>
        </p:txBody>
      </p:sp>
      <p:pic>
        <p:nvPicPr>
          <p:cNvPr id="43" name="Image.jpg"/>
          <p:cNvPicPr/>
          <p:nvPr/>
        </p:nvPicPr>
        <p:blipFill>
          <a:blip r:embed="rId3"/>
          <a:stretch>
            <a:fillRect/>
          </a:stretch>
        </p:blipFill>
        <p:spPr>
          <a:xfrm>
            <a:off x="2369782" y="1257304"/>
            <a:ext cx="4592955" cy="486728"/>
          </a:xfrm>
          <a:prstGeom prst="rect">
            <a:avLst/>
          </a:prstGeom>
        </p:spPr>
      </p:pic>
      <p:pic>
        <p:nvPicPr>
          <p:cNvPr id="44" name="Image.jpg"/>
          <p:cNvPicPr/>
          <p:nvPr/>
        </p:nvPicPr>
        <p:blipFill>
          <a:blip r:embed="rId4"/>
          <a:stretch>
            <a:fillRect/>
          </a:stretch>
        </p:blipFill>
        <p:spPr>
          <a:xfrm>
            <a:off x="1824748" y="2014884"/>
            <a:ext cx="5753576" cy="2940844"/>
          </a:xfrm>
          <a:prstGeom prst="rect">
            <a:avLst/>
          </a:prstGeom>
        </p:spPr>
      </p:pic>
      <p:sp>
        <p:nvSpPr>
          <p:cNvPr id="46" name="Text Placeholder 21"/>
          <p:cNvSpPr>
            <a:spLocks noGrp="1"/>
          </p:cNvSpPr>
          <p:nvPr>
            <p:ph type="body" idx="10"/>
          </p:nvPr>
        </p:nvSpPr>
        <p:spPr>
          <a:xfrm>
            <a:off x="1834403" y="1802136"/>
            <a:ext cx="5762625" cy="222409"/>
          </a:xfrm>
          <a:prstGeom prst="rect">
            <a:avLst/>
          </a:prstGeom>
          <a:noFill/>
          <a:ln w="0" cmpd="sng">
            <a:noFill/>
            <a:prstDash val="solid"/>
          </a:ln>
        </p:spPr>
        <p:txBody>
          <a:bodyPr vert="horz" lIns="0" tIns="3811" rIns="0" bIns="0" anchor="t"/>
          <a:lstStyle/>
          <a:p>
            <a:pPr marL="514325" algn="l">
              <a:lnSpc>
                <a:spcPts val="1275"/>
              </a:lnSpc>
              <a:spcAft>
                <a:spcPts val="461"/>
              </a:spcAft>
              <a:tabLst>
                <a:tab pos="1714415" algn="l"/>
                <a:tab pos="3325965" algn="l"/>
                <a:tab pos="4697495" algn="l"/>
              </a:tabLst>
            </a:pPr>
            <a:r>
              <a:rPr lang="en-US" sz="1051" b="1" spc="-4" dirty="0">
                <a:solidFill>
                  <a:srgbClr val="FFFFFF"/>
                </a:solidFill>
                <a:latin typeface="Verdana" panose="02020603050405020304" pitchFamily="2"/>
              </a:rPr>
              <a:t>TALENT 	TECHNOLOGY 	PLACE 	SPACE </a:t>
            </a:r>
          </a:p>
        </p:txBody>
      </p:sp>
      <p:sp>
        <p:nvSpPr>
          <p:cNvPr id="47" name="Text Placeholder 24"/>
          <p:cNvSpPr>
            <a:spLocks noGrp="1"/>
          </p:cNvSpPr>
          <p:nvPr>
            <p:ph type="body" idx="10"/>
          </p:nvPr>
        </p:nvSpPr>
        <p:spPr>
          <a:xfrm>
            <a:off x="1370758" y="2574135"/>
            <a:ext cx="1154431" cy="189548"/>
          </a:xfrm>
          <a:prstGeom prst="rect">
            <a:avLst/>
          </a:prstGeom>
          <a:noFill/>
          <a:ln w="0" cmpd="sng">
            <a:noFill/>
            <a:prstDash val="solid"/>
          </a:ln>
        </p:spPr>
        <p:txBody>
          <a:bodyPr vert="horz" lIns="0" tIns="0" rIns="0" bIns="0" anchor="t"/>
          <a:lstStyle/>
          <a:p>
            <a:pPr algn="l">
              <a:lnSpc>
                <a:spcPts val="751"/>
              </a:lnSpc>
            </a:pPr>
            <a:r>
              <a:rPr lang="en-US" sz="751" spc="-8" dirty="0">
                <a:solidFill>
                  <a:srgbClr val="FFFFFF"/>
                </a:solidFill>
                <a:latin typeface="Verdana" panose="02020603050405020304" pitchFamily="2"/>
              </a:rPr>
              <a:t>TALENT STRATEGY &amp; WORKFORCE PLANNING </a:t>
            </a:r>
          </a:p>
        </p:txBody>
      </p:sp>
      <p:sp>
        <p:nvSpPr>
          <p:cNvPr id="49" name="Text Placeholder 25"/>
          <p:cNvSpPr>
            <a:spLocks noGrp="1"/>
          </p:cNvSpPr>
          <p:nvPr>
            <p:ph type="body" idx="10"/>
          </p:nvPr>
        </p:nvSpPr>
        <p:spPr>
          <a:xfrm>
            <a:off x="1783070" y="3317084"/>
            <a:ext cx="896303" cy="189548"/>
          </a:xfrm>
          <a:prstGeom prst="rect">
            <a:avLst/>
          </a:prstGeom>
          <a:noFill/>
          <a:ln w="0" cmpd="sng">
            <a:noFill/>
            <a:prstDash val="solid"/>
          </a:ln>
        </p:spPr>
        <p:txBody>
          <a:bodyPr vert="horz" lIns="0" tIns="0" rIns="0" bIns="0" anchor="t"/>
          <a:lstStyle/>
          <a:p>
            <a:pPr marL="137153" algn="l">
              <a:lnSpc>
                <a:spcPts val="751"/>
              </a:lnSpc>
            </a:pPr>
            <a:r>
              <a:rPr lang="en-US" sz="751" spc="-8" dirty="0">
                <a:solidFill>
                  <a:srgbClr val="FFFFFF"/>
                </a:solidFill>
                <a:latin typeface="Verdana" panose="02020603050405020304" pitchFamily="2"/>
              </a:rPr>
              <a:t>AGILITY &amp; HYBRID WORKFORCE </a:t>
            </a:r>
          </a:p>
        </p:txBody>
      </p:sp>
      <p:sp>
        <p:nvSpPr>
          <p:cNvPr id="50" name="Text Placeholder 26"/>
          <p:cNvSpPr>
            <a:spLocks noGrp="1"/>
          </p:cNvSpPr>
          <p:nvPr>
            <p:ph type="body" idx="10"/>
          </p:nvPr>
        </p:nvSpPr>
        <p:spPr>
          <a:xfrm>
            <a:off x="1804657" y="3989307"/>
            <a:ext cx="902971" cy="189548"/>
          </a:xfrm>
          <a:prstGeom prst="rect">
            <a:avLst/>
          </a:prstGeom>
          <a:noFill/>
          <a:ln w="0" cmpd="sng">
            <a:noFill/>
            <a:prstDash val="solid"/>
          </a:ln>
        </p:spPr>
        <p:txBody>
          <a:bodyPr vert="horz" lIns="0" tIns="0" rIns="0" bIns="0" anchor="t"/>
          <a:lstStyle/>
          <a:p>
            <a:pPr algn="l">
              <a:lnSpc>
                <a:spcPts val="751"/>
              </a:lnSpc>
            </a:pPr>
            <a:r>
              <a:rPr lang="en-US" sz="751" spc="-11" dirty="0">
                <a:solidFill>
                  <a:srgbClr val="FFFFFF"/>
                </a:solidFill>
                <a:latin typeface="Verdana" panose="02020603050405020304" pitchFamily="2"/>
              </a:rPr>
              <a:t>ORGANISATIONAL TRANSFORMATION </a:t>
            </a:r>
          </a:p>
        </p:txBody>
      </p:sp>
      <p:sp>
        <p:nvSpPr>
          <p:cNvPr id="51" name="Text Placeholder 37"/>
          <p:cNvSpPr>
            <a:spLocks noGrp="1"/>
          </p:cNvSpPr>
          <p:nvPr>
            <p:ph type="body" idx="10"/>
          </p:nvPr>
        </p:nvSpPr>
        <p:spPr>
          <a:xfrm>
            <a:off x="2029145" y="4775362"/>
            <a:ext cx="676751" cy="190024"/>
          </a:xfrm>
          <a:prstGeom prst="rect">
            <a:avLst/>
          </a:prstGeom>
          <a:noFill/>
          <a:ln w="0" cmpd="sng">
            <a:noFill/>
            <a:prstDash val="solid"/>
          </a:ln>
        </p:spPr>
        <p:txBody>
          <a:bodyPr vert="horz" lIns="0" tIns="0" rIns="0" bIns="0" anchor="t"/>
          <a:lstStyle/>
          <a:p>
            <a:pPr algn="l">
              <a:lnSpc>
                <a:spcPts val="751"/>
              </a:lnSpc>
            </a:pPr>
            <a:r>
              <a:rPr lang="en-US" sz="751" spc="-11" dirty="0">
                <a:solidFill>
                  <a:srgbClr val="FFFFFF"/>
                </a:solidFill>
                <a:latin typeface="Verdana" panose="02020603050405020304" pitchFamily="2"/>
              </a:rPr>
              <a:t>CHANGE MANAGEMENT </a:t>
            </a:r>
          </a:p>
        </p:txBody>
      </p:sp>
      <p:sp>
        <p:nvSpPr>
          <p:cNvPr id="52" name="Text Placeholder 38"/>
          <p:cNvSpPr>
            <a:spLocks noGrp="1"/>
          </p:cNvSpPr>
          <p:nvPr>
            <p:ph type="body" idx="10"/>
          </p:nvPr>
        </p:nvSpPr>
        <p:spPr>
          <a:xfrm>
            <a:off x="3400755" y="4736543"/>
            <a:ext cx="871061" cy="190024"/>
          </a:xfrm>
          <a:prstGeom prst="rect">
            <a:avLst/>
          </a:prstGeom>
          <a:noFill/>
          <a:ln w="0" cmpd="sng">
            <a:noFill/>
            <a:prstDash val="solid"/>
          </a:ln>
        </p:spPr>
        <p:txBody>
          <a:bodyPr vert="horz" lIns="0" tIns="0" rIns="0" bIns="0" anchor="t"/>
          <a:lstStyle/>
          <a:p>
            <a:pPr algn="l">
              <a:lnSpc>
                <a:spcPts val="751"/>
              </a:lnSpc>
            </a:pPr>
            <a:r>
              <a:rPr lang="en-US" sz="751" spc="-8" dirty="0">
                <a:solidFill>
                  <a:srgbClr val="FFFFFF"/>
                </a:solidFill>
                <a:latin typeface="Verdana" panose="02020603050405020304" pitchFamily="2"/>
              </a:rPr>
              <a:t>CLOUD &amp; INFRASTRUCTURE </a:t>
            </a:r>
          </a:p>
        </p:txBody>
      </p:sp>
      <p:sp>
        <p:nvSpPr>
          <p:cNvPr id="53" name="Text Placeholder 39"/>
          <p:cNvSpPr>
            <a:spLocks noGrp="1"/>
          </p:cNvSpPr>
          <p:nvPr>
            <p:ph type="body" idx="10"/>
          </p:nvPr>
        </p:nvSpPr>
        <p:spPr>
          <a:xfrm>
            <a:off x="4886429" y="4749483"/>
            <a:ext cx="857251" cy="190024"/>
          </a:xfrm>
          <a:prstGeom prst="rect">
            <a:avLst/>
          </a:prstGeom>
          <a:noFill/>
          <a:ln w="0" cmpd="sng">
            <a:noFill/>
            <a:prstDash val="solid"/>
          </a:ln>
        </p:spPr>
        <p:txBody>
          <a:bodyPr vert="horz" lIns="0" tIns="0" rIns="0" bIns="0" anchor="t"/>
          <a:lstStyle/>
          <a:p>
            <a:pPr algn="l">
              <a:lnSpc>
                <a:spcPts val="751"/>
              </a:lnSpc>
            </a:pPr>
            <a:r>
              <a:rPr lang="en-US" sz="751" spc="-11" dirty="0">
                <a:solidFill>
                  <a:srgbClr val="FFFFFF"/>
                </a:solidFill>
                <a:latin typeface="Verdana" panose="02020603050405020304" pitchFamily="2"/>
              </a:rPr>
              <a:t>RELOCATION IMPLEMENTATION </a:t>
            </a:r>
          </a:p>
        </p:txBody>
      </p:sp>
      <p:sp>
        <p:nvSpPr>
          <p:cNvPr id="54" name="Text Placeholder 36"/>
          <p:cNvSpPr>
            <a:spLocks noGrp="1"/>
          </p:cNvSpPr>
          <p:nvPr>
            <p:ph type="body" idx="10"/>
          </p:nvPr>
        </p:nvSpPr>
        <p:spPr>
          <a:xfrm>
            <a:off x="6915790" y="4736546"/>
            <a:ext cx="635795" cy="187643"/>
          </a:xfrm>
          <a:prstGeom prst="rect">
            <a:avLst/>
          </a:prstGeom>
          <a:noFill/>
          <a:ln w="0" cmpd="sng">
            <a:noFill/>
            <a:prstDash val="solid"/>
          </a:ln>
        </p:spPr>
        <p:txBody>
          <a:bodyPr vert="horz" lIns="0" tIns="0" rIns="0" bIns="0" anchor="t"/>
          <a:lstStyle/>
          <a:p>
            <a:pPr marL="68576" algn="l">
              <a:lnSpc>
                <a:spcPts val="751"/>
              </a:lnSpc>
            </a:pPr>
            <a:r>
              <a:rPr lang="en-US" sz="751" spc="-11" dirty="0">
                <a:solidFill>
                  <a:srgbClr val="FFFFFF"/>
                </a:solidFill>
                <a:latin typeface="Verdana" panose="02020603050405020304" pitchFamily="2"/>
              </a:rPr>
              <a:t>REAL ESTATE DELIVERY </a:t>
            </a:r>
          </a:p>
        </p:txBody>
      </p:sp>
      <p:sp>
        <p:nvSpPr>
          <p:cNvPr id="55" name="Text Placeholder 31"/>
          <p:cNvSpPr>
            <a:spLocks noGrp="1"/>
          </p:cNvSpPr>
          <p:nvPr>
            <p:ph type="body" idx="10"/>
          </p:nvPr>
        </p:nvSpPr>
        <p:spPr>
          <a:xfrm>
            <a:off x="6828247" y="3976762"/>
            <a:ext cx="839153" cy="190024"/>
          </a:xfrm>
          <a:prstGeom prst="rect">
            <a:avLst/>
          </a:prstGeom>
          <a:noFill/>
          <a:ln w="0" cmpd="sng">
            <a:noFill/>
            <a:prstDash val="solid"/>
          </a:ln>
        </p:spPr>
        <p:txBody>
          <a:bodyPr vert="horz" lIns="0" tIns="0" rIns="0" bIns="0" anchor="t"/>
          <a:lstStyle/>
          <a:p>
            <a:pPr algn="l">
              <a:lnSpc>
                <a:spcPts val="751"/>
              </a:lnSpc>
            </a:pPr>
            <a:r>
              <a:rPr lang="en-US" sz="751" spc="-8" dirty="0">
                <a:solidFill>
                  <a:srgbClr val="FFFFFF"/>
                </a:solidFill>
                <a:latin typeface="Verdana" panose="02020603050405020304" pitchFamily="2"/>
              </a:rPr>
              <a:t>CONNECTED BUILDINGS &amp; </a:t>
            </a:r>
            <a:r>
              <a:rPr lang="en-US" sz="751" spc="-8" dirty="0" err="1">
                <a:solidFill>
                  <a:srgbClr val="FFFFFF"/>
                </a:solidFill>
                <a:latin typeface="Verdana" panose="02020603050405020304" pitchFamily="2"/>
              </a:rPr>
              <a:t>IoT</a:t>
            </a:r>
            <a:r>
              <a:rPr lang="en-US" sz="751" spc="-8" dirty="0">
                <a:solidFill>
                  <a:srgbClr val="FFFFFF"/>
                </a:solidFill>
                <a:latin typeface="Verdana" panose="02020603050405020304" pitchFamily="2"/>
              </a:rPr>
              <a:t> </a:t>
            </a:r>
          </a:p>
        </p:txBody>
      </p:sp>
      <p:sp>
        <p:nvSpPr>
          <p:cNvPr id="56" name="Text Placeholder 30"/>
          <p:cNvSpPr>
            <a:spLocks noGrp="1"/>
          </p:cNvSpPr>
          <p:nvPr>
            <p:ph type="body" idx="10"/>
          </p:nvPr>
        </p:nvSpPr>
        <p:spPr>
          <a:xfrm>
            <a:off x="6724080" y="3245242"/>
            <a:ext cx="633413" cy="190024"/>
          </a:xfrm>
          <a:prstGeom prst="rect">
            <a:avLst/>
          </a:prstGeom>
          <a:noFill/>
          <a:ln w="0" cmpd="sng">
            <a:noFill/>
            <a:prstDash val="solid"/>
          </a:ln>
        </p:spPr>
        <p:txBody>
          <a:bodyPr vert="horz" lIns="0" tIns="0" rIns="0" bIns="0" anchor="t"/>
          <a:lstStyle/>
          <a:p>
            <a:pPr marL="68576" algn="l">
              <a:lnSpc>
                <a:spcPts val="751"/>
              </a:lnSpc>
            </a:pPr>
            <a:r>
              <a:rPr lang="en-US" sz="751" spc="-15" dirty="0">
                <a:solidFill>
                  <a:srgbClr val="FFFFFF"/>
                </a:solidFill>
                <a:latin typeface="Verdana" panose="02020603050405020304" pitchFamily="2"/>
              </a:rPr>
              <a:t>REAL ESTATE STRATEGY </a:t>
            </a:r>
          </a:p>
        </p:txBody>
      </p:sp>
      <p:sp>
        <p:nvSpPr>
          <p:cNvPr id="57" name="Text Placeholder 29"/>
          <p:cNvSpPr>
            <a:spLocks noGrp="1"/>
          </p:cNvSpPr>
          <p:nvPr>
            <p:ph type="body" idx="10"/>
          </p:nvPr>
        </p:nvSpPr>
        <p:spPr>
          <a:xfrm>
            <a:off x="6828469" y="2561196"/>
            <a:ext cx="1059545" cy="198941"/>
          </a:xfrm>
          <a:prstGeom prst="rect">
            <a:avLst/>
          </a:prstGeom>
          <a:noFill/>
          <a:ln w="0" cmpd="sng">
            <a:noFill/>
            <a:prstDash val="solid"/>
          </a:ln>
        </p:spPr>
        <p:txBody>
          <a:bodyPr vert="horz" lIns="0" tIns="0" rIns="0" bIns="0" anchor="t"/>
          <a:lstStyle/>
          <a:p>
            <a:pPr marL="102866" algn="l">
              <a:lnSpc>
                <a:spcPts val="751"/>
              </a:lnSpc>
            </a:pPr>
            <a:r>
              <a:rPr lang="en-US" sz="751" spc="-11" dirty="0">
                <a:solidFill>
                  <a:srgbClr val="FFFFFF"/>
                </a:solidFill>
                <a:latin typeface="Verdana" panose="02020603050405020304" pitchFamily="2"/>
              </a:rPr>
              <a:t>WORKPLACE VISION </a:t>
            </a:r>
          </a:p>
        </p:txBody>
      </p:sp>
      <p:sp>
        <p:nvSpPr>
          <p:cNvPr id="58" name="Text Placeholder 34"/>
          <p:cNvSpPr>
            <a:spLocks noGrp="1"/>
          </p:cNvSpPr>
          <p:nvPr>
            <p:ph type="body" idx="10"/>
          </p:nvPr>
        </p:nvSpPr>
        <p:spPr>
          <a:xfrm>
            <a:off x="4636278" y="2574135"/>
            <a:ext cx="712947" cy="189548"/>
          </a:xfrm>
          <a:prstGeom prst="rect">
            <a:avLst/>
          </a:prstGeom>
          <a:noFill/>
          <a:ln w="0" cmpd="sng">
            <a:noFill/>
            <a:prstDash val="solid"/>
          </a:ln>
        </p:spPr>
        <p:txBody>
          <a:bodyPr vert="horz" lIns="0" tIns="0" rIns="0" bIns="0" anchor="t"/>
          <a:lstStyle/>
          <a:p>
            <a:pPr algn="l">
              <a:lnSpc>
                <a:spcPts val="751"/>
              </a:lnSpc>
            </a:pPr>
            <a:r>
              <a:rPr lang="en-US" sz="751" spc="-15" dirty="0">
                <a:solidFill>
                  <a:srgbClr val="FFFFFF"/>
                </a:solidFill>
                <a:latin typeface="Verdana" panose="02020603050405020304" pitchFamily="2"/>
              </a:rPr>
              <a:t>FOOTPRINT OPTIMISATION </a:t>
            </a:r>
          </a:p>
        </p:txBody>
      </p:sp>
      <p:sp>
        <p:nvSpPr>
          <p:cNvPr id="59" name="Text Placeholder 35"/>
          <p:cNvSpPr>
            <a:spLocks noGrp="1"/>
          </p:cNvSpPr>
          <p:nvPr>
            <p:ph type="body" idx="10"/>
          </p:nvPr>
        </p:nvSpPr>
        <p:spPr>
          <a:xfrm>
            <a:off x="4534680" y="3169114"/>
            <a:ext cx="884873" cy="190024"/>
          </a:xfrm>
          <a:prstGeom prst="rect">
            <a:avLst/>
          </a:prstGeom>
          <a:noFill/>
          <a:ln w="0" cmpd="sng">
            <a:noFill/>
            <a:prstDash val="solid"/>
          </a:ln>
        </p:spPr>
        <p:txBody>
          <a:bodyPr vert="horz" lIns="0" tIns="0" rIns="0" bIns="0" anchor="t"/>
          <a:lstStyle/>
          <a:p>
            <a:pPr marL="68576" algn="l">
              <a:lnSpc>
                <a:spcPts val="751"/>
              </a:lnSpc>
            </a:pPr>
            <a:r>
              <a:rPr lang="en-US" sz="751" spc="-8" dirty="0">
                <a:solidFill>
                  <a:srgbClr val="FFFFFF"/>
                </a:solidFill>
                <a:latin typeface="Verdana" panose="02020603050405020304" pitchFamily="2"/>
              </a:rPr>
              <a:t>REGULATION, TAX &amp; INCENTIVES </a:t>
            </a:r>
          </a:p>
        </p:txBody>
      </p:sp>
      <p:sp>
        <p:nvSpPr>
          <p:cNvPr id="60" name="Text Placeholder 28"/>
          <p:cNvSpPr>
            <a:spLocks noGrp="1"/>
          </p:cNvSpPr>
          <p:nvPr>
            <p:ph type="body" idx="10"/>
          </p:nvPr>
        </p:nvSpPr>
        <p:spPr>
          <a:xfrm>
            <a:off x="4657619" y="4008914"/>
            <a:ext cx="502920" cy="189548"/>
          </a:xfrm>
          <a:prstGeom prst="rect">
            <a:avLst/>
          </a:prstGeom>
          <a:noFill/>
          <a:ln w="0" cmpd="sng">
            <a:noFill/>
            <a:prstDash val="solid"/>
          </a:ln>
        </p:spPr>
        <p:txBody>
          <a:bodyPr vert="horz" lIns="0" tIns="0" rIns="0" bIns="0" anchor="t"/>
          <a:lstStyle/>
          <a:p>
            <a:pPr algn="l">
              <a:lnSpc>
                <a:spcPts val="751"/>
              </a:lnSpc>
            </a:pPr>
            <a:r>
              <a:rPr lang="en-US" sz="751" spc="-8" dirty="0">
                <a:solidFill>
                  <a:srgbClr val="FFFFFF"/>
                </a:solidFill>
                <a:latin typeface="Verdana" panose="02020603050405020304" pitchFamily="2"/>
              </a:rPr>
              <a:t>LOCATION STRATEGY </a:t>
            </a:r>
          </a:p>
        </p:txBody>
      </p:sp>
      <p:sp>
        <p:nvSpPr>
          <p:cNvPr id="61" name="Text Placeholder 32"/>
          <p:cNvSpPr>
            <a:spLocks noGrp="1"/>
          </p:cNvSpPr>
          <p:nvPr>
            <p:ph type="body" idx="10"/>
          </p:nvPr>
        </p:nvSpPr>
        <p:spPr>
          <a:xfrm>
            <a:off x="3304559" y="2598504"/>
            <a:ext cx="1253015" cy="189548"/>
          </a:xfrm>
          <a:prstGeom prst="rect">
            <a:avLst/>
          </a:prstGeom>
          <a:noFill/>
          <a:ln w="0" cmpd="sng">
            <a:noFill/>
            <a:prstDash val="solid"/>
          </a:ln>
        </p:spPr>
        <p:txBody>
          <a:bodyPr vert="horz" lIns="0" tIns="0" rIns="0" bIns="0" anchor="t"/>
          <a:lstStyle/>
          <a:p>
            <a:pPr marL="342883" algn="l">
              <a:lnSpc>
                <a:spcPts val="751"/>
              </a:lnSpc>
            </a:pPr>
            <a:r>
              <a:rPr lang="en-US" sz="751" spc="-11" dirty="0">
                <a:solidFill>
                  <a:srgbClr val="FFFFFF"/>
                </a:solidFill>
                <a:latin typeface="Verdana" panose="02020603050405020304" pitchFamily="2"/>
              </a:rPr>
              <a:t>DIGITAL COLLABORATION &amp; MOBILITY </a:t>
            </a:r>
          </a:p>
        </p:txBody>
      </p:sp>
      <p:sp>
        <p:nvSpPr>
          <p:cNvPr id="62" name="Text Placeholder 33"/>
          <p:cNvSpPr>
            <a:spLocks noGrp="1"/>
          </p:cNvSpPr>
          <p:nvPr>
            <p:ph type="body" idx="10"/>
          </p:nvPr>
        </p:nvSpPr>
        <p:spPr>
          <a:xfrm>
            <a:off x="3766311" y="3291205"/>
            <a:ext cx="688181" cy="189548"/>
          </a:xfrm>
          <a:prstGeom prst="rect">
            <a:avLst/>
          </a:prstGeom>
          <a:noFill/>
          <a:ln w="0" cmpd="sng">
            <a:noFill/>
            <a:prstDash val="solid"/>
          </a:ln>
        </p:spPr>
        <p:txBody>
          <a:bodyPr vert="horz" lIns="0" tIns="0" rIns="0" bIns="0" anchor="t"/>
          <a:lstStyle/>
          <a:p>
            <a:pPr marL="102866" algn="l">
              <a:lnSpc>
                <a:spcPts val="675"/>
              </a:lnSpc>
            </a:pPr>
            <a:r>
              <a:rPr lang="en-US" sz="751" spc="-4" dirty="0">
                <a:solidFill>
                  <a:srgbClr val="FFFFFF"/>
                </a:solidFill>
                <a:latin typeface="Verdana" panose="02020603050405020304" pitchFamily="2"/>
              </a:rPr>
              <a:t>SECURITY </a:t>
            </a:r>
          </a:p>
          <a:p>
            <a:pPr algn="l">
              <a:lnSpc>
                <a:spcPts val="751"/>
              </a:lnSpc>
              <a:spcBef>
                <a:spcPts val="31"/>
              </a:spcBef>
            </a:pPr>
            <a:r>
              <a:rPr lang="en-US" sz="751" spc="-37" dirty="0">
                <a:solidFill>
                  <a:srgbClr val="FFFFFF"/>
                </a:solidFill>
                <a:latin typeface="Verdana" panose="02020603050405020304" pitchFamily="2"/>
              </a:rPr>
              <a:t>&amp; CYBER RISK </a:t>
            </a:r>
          </a:p>
        </p:txBody>
      </p:sp>
      <p:sp>
        <p:nvSpPr>
          <p:cNvPr id="63" name="Text Placeholder 27"/>
          <p:cNvSpPr>
            <a:spLocks noGrp="1"/>
          </p:cNvSpPr>
          <p:nvPr>
            <p:ph type="body" idx="10"/>
          </p:nvPr>
        </p:nvSpPr>
        <p:spPr>
          <a:xfrm>
            <a:off x="3236655" y="4054006"/>
            <a:ext cx="649129" cy="189548"/>
          </a:xfrm>
          <a:prstGeom prst="rect">
            <a:avLst/>
          </a:prstGeom>
          <a:noFill/>
          <a:ln w="0" cmpd="sng">
            <a:noFill/>
            <a:prstDash val="solid"/>
          </a:ln>
        </p:spPr>
        <p:txBody>
          <a:bodyPr vert="horz" lIns="0" tIns="0" rIns="0" bIns="0" anchor="t"/>
          <a:lstStyle/>
          <a:p>
            <a:pPr algn="l">
              <a:lnSpc>
                <a:spcPts val="751"/>
              </a:lnSpc>
            </a:pPr>
            <a:r>
              <a:rPr lang="en-US" sz="751" spc="-11" dirty="0">
                <a:solidFill>
                  <a:srgbClr val="FFFFFF"/>
                </a:solidFill>
                <a:latin typeface="Verdana" panose="02020603050405020304" pitchFamily="2"/>
              </a:rPr>
              <a:t>ROBOTICS &amp; AUTOMATION </a:t>
            </a:r>
          </a:p>
        </p:txBody>
      </p:sp>
      <p:sp>
        <p:nvSpPr>
          <p:cNvPr id="64" name="TextBox 63"/>
          <p:cNvSpPr txBox="1"/>
          <p:nvPr/>
        </p:nvSpPr>
        <p:spPr>
          <a:xfrm>
            <a:off x="2629014" y="4972525"/>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10141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46" name="Image.jpg"/>
          <p:cNvPicPr/>
          <p:nvPr/>
        </p:nvPicPr>
        <p:blipFill>
          <a:blip r:embed="rId3"/>
          <a:stretch>
            <a:fillRect/>
          </a:stretch>
        </p:blipFill>
        <p:spPr>
          <a:xfrm>
            <a:off x="1411437" y="1202458"/>
            <a:ext cx="6382532" cy="3104703"/>
          </a:xfrm>
          <a:prstGeom prst="rect">
            <a:avLst/>
          </a:prstGeom>
        </p:spPr>
      </p:pic>
      <p:sp>
        <p:nvSpPr>
          <p:cNvPr id="43" name="Text Placeholder 42"/>
          <p:cNvSpPr>
            <a:spLocks noGrp="1"/>
          </p:cNvSpPr>
          <p:nvPr>
            <p:ph type="body" idx="10"/>
          </p:nvPr>
        </p:nvSpPr>
        <p:spPr>
          <a:xfrm>
            <a:off x="350049" y="173709"/>
            <a:ext cx="5686425" cy="256461"/>
          </a:xfrm>
          <a:prstGeom prst="rect">
            <a:avLst/>
          </a:prstGeom>
          <a:noFill/>
          <a:ln w="0" cmpd="sng">
            <a:noFill/>
            <a:prstDash val="solid"/>
          </a:ln>
        </p:spPr>
        <p:txBody>
          <a:bodyPr vert="horz" lIns="0" tIns="5715" rIns="0" bIns="0" anchor="t"/>
          <a:lstStyle/>
          <a:p>
            <a:r>
              <a:rPr lang="en-US" sz="1500" spc="-6" dirty="0">
                <a:solidFill>
                  <a:srgbClr val="82BB05"/>
                </a:solidFill>
                <a:latin typeface="Verdana" panose="020B0604030504040204" pitchFamily="34" charset="0"/>
                <a:ea typeface="Verdana" panose="020B0604030504040204" pitchFamily="34" charset="0"/>
                <a:cs typeface="Verdana" panose="020B0604030504040204" pitchFamily="34" charset="0"/>
              </a:rPr>
              <a:t>Leading the way </a:t>
            </a:r>
          </a:p>
        </p:txBody>
      </p:sp>
      <p:sp>
        <p:nvSpPr>
          <p:cNvPr id="44" name="Text Placeholder 43"/>
          <p:cNvSpPr>
            <a:spLocks noGrp="1"/>
          </p:cNvSpPr>
          <p:nvPr>
            <p:ph type="body" idx="10"/>
          </p:nvPr>
        </p:nvSpPr>
        <p:spPr>
          <a:xfrm>
            <a:off x="350049" y="612167"/>
            <a:ext cx="6759412" cy="376476"/>
          </a:xfrm>
          <a:prstGeom prst="rect">
            <a:avLst/>
          </a:prstGeom>
          <a:noFill/>
          <a:ln w="0" cmpd="sng">
            <a:noFill/>
            <a:prstDash val="solid"/>
          </a:ln>
        </p:spPr>
        <p:txBody>
          <a:bodyPr vert="horz" lIns="0" tIns="1072" rIns="0" bIns="0" anchor="t"/>
          <a:lstStyle/>
          <a:p>
            <a:pPr>
              <a:lnSpc>
                <a:spcPts val="1013"/>
              </a:lnSpc>
              <a:spcAft>
                <a:spcPts val="1910"/>
              </a:spcAft>
            </a:pPr>
            <a:r>
              <a:rPr lang="en-US" sz="1050" dirty="0">
                <a:solidFill>
                  <a:srgbClr val="FFFFFF"/>
                </a:solidFill>
                <a:latin typeface="Verdana" panose="020B0604030504040204" pitchFamily="34" charset="0"/>
                <a:ea typeface="Verdana" panose="020B0604030504040204" pitchFamily="34" charset="0"/>
                <a:cs typeface="Verdana" panose="020B0604030504040204" pitchFamily="34" charset="0"/>
              </a:rPr>
              <a:t>The pace of change means that we must plan for the next generation, not the current generation. </a:t>
            </a:r>
          </a:p>
        </p:txBody>
      </p:sp>
      <p:sp>
        <p:nvSpPr>
          <p:cNvPr id="47" name="Text Placeholder 46"/>
          <p:cNvSpPr>
            <a:spLocks noGrp="1"/>
          </p:cNvSpPr>
          <p:nvPr>
            <p:ph type="body" idx="10"/>
          </p:nvPr>
        </p:nvSpPr>
        <p:spPr>
          <a:xfrm>
            <a:off x="2797141" y="3784764"/>
            <a:ext cx="396121" cy="212170"/>
          </a:xfrm>
          <a:prstGeom prst="rect">
            <a:avLst/>
          </a:prstGeom>
          <a:noFill/>
          <a:ln w="0" cmpd="sng">
            <a:noFill/>
            <a:prstDash val="solid"/>
          </a:ln>
        </p:spPr>
        <p:txBody>
          <a:bodyPr vert="horz" lIns="0" tIns="4286" rIns="0" bIns="0" anchor="t"/>
          <a:lstStyle/>
          <a:p>
            <a:pPr>
              <a:lnSpc>
                <a:spcPts val="394"/>
              </a:lnSpc>
              <a:spcAft>
                <a:spcPts val="11"/>
              </a:spcAft>
            </a:pPr>
            <a:r>
              <a:rPr lang="en-US" sz="366" spc="-17">
                <a:solidFill>
                  <a:srgbClr val="FFFFFF"/>
                </a:solidFill>
                <a:latin typeface="Gill Sans MT" panose="02020603050405020304" pitchFamily="2"/>
              </a:rPr>
              <a:t>The 2016 Deloitte Millennial Survey </a:t>
            </a:r>
            <a:r>
              <a:rPr lang="en-US" sz="366" spc="-17">
                <a:solidFill>
                  <a:srgbClr val="84C22F"/>
                </a:solidFill>
                <a:latin typeface="Gill Sans MT" panose="02020603050405020304" pitchFamily="2"/>
              </a:rPr>
              <a:t>Winning over the next generation of leaders </a:t>
            </a:r>
          </a:p>
        </p:txBody>
      </p:sp>
      <p:sp>
        <p:nvSpPr>
          <p:cNvPr id="6" name="TextBox 5"/>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18521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53" name="Image.jpg"/>
          <p:cNvPicPr/>
          <p:nvPr/>
        </p:nvPicPr>
        <p:blipFill>
          <a:blip r:embed="rId3"/>
          <a:stretch>
            <a:fillRect/>
          </a:stretch>
        </p:blipFill>
        <p:spPr>
          <a:xfrm>
            <a:off x="1862581" y="1010356"/>
            <a:ext cx="5485997" cy="1881795"/>
          </a:xfrm>
          <a:prstGeom prst="rect">
            <a:avLst/>
          </a:prstGeom>
        </p:spPr>
      </p:pic>
      <p:sp>
        <p:nvSpPr>
          <p:cNvPr id="50" name="Text Placeholder 49"/>
          <p:cNvSpPr>
            <a:spLocks noGrp="1"/>
          </p:cNvSpPr>
          <p:nvPr>
            <p:ph type="body" idx="10"/>
          </p:nvPr>
        </p:nvSpPr>
        <p:spPr>
          <a:xfrm>
            <a:off x="383829" y="134024"/>
            <a:ext cx="5800725" cy="251103"/>
          </a:xfrm>
          <a:prstGeom prst="rect">
            <a:avLst/>
          </a:prstGeom>
          <a:noFill/>
          <a:ln w="0" cmpd="sng">
            <a:noFill/>
            <a:prstDash val="solid"/>
          </a:ln>
        </p:spPr>
        <p:txBody>
          <a:bodyPr vert="horz" lIns="0" tIns="39291" rIns="0" bIns="0" anchor="t"/>
          <a:lstStyle/>
          <a:p>
            <a:r>
              <a:rPr lang="en-US" sz="1500" spc="-48" dirty="0">
                <a:solidFill>
                  <a:srgbClr val="81BB00"/>
                </a:solidFill>
                <a:latin typeface="Verdana" panose="020B0604030504040204" pitchFamily="34" charset="0"/>
                <a:ea typeface="Verdana" panose="020B0604030504040204" pitchFamily="34" charset="0"/>
                <a:cs typeface="Verdana" panose="020B0604030504040204" pitchFamily="34" charset="0"/>
              </a:rPr>
              <a:t>Evolution of the Workplace...today </a:t>
            </a:r>
          </a:p>
        </p:txBody>
      </p:sp>
      <p:sp>
        <p:nvSpPr>
          <p:cNvPr id="51" name="Text Placeholder 50"/>
          <p:cNvSpPr>
            <a:spLocks noGrp="1"/>
          </p:cNvSpPr>
          <p:nvPr>
            <p:ph type="body" idx="10"/>
          </p:nvPr>
        </p:nvSpPr>
        <p:spPr>
          <a:xfrm>
            <a:off x="383830" y="551044"/>
            <a:ext cx="6837788" cy="705446"/>
          </a:xfrm>
          <a:prstGeom prst="rect">
            <a:avLst/>
          </a:prstGeom>
          <a:noFill/>
          <a:ln w="0" cmpd="sng">
            <a:noFill/>
            <a:prstDash val="solid"/>
          </a:ln>
        </p:spPr>
        <p:txBody>
          <a:bodyPr vert="horz" lIns="0" tIns="3572" rIns="0" bIns="0" anchor="t"/>
          <a:lstStyle/>
          <a:p>
            <a:pPr>
              <a:lnSpc>
                <a:spcPts val="1013"/>
              </a:lnSpc>
              <a:spcAft>
                <a:spcPts val="4463"/>
              </a:spcAft>
            </a:pPr>
            <a:r>
              <a:rPr lang="en-US" sz="1200" spc="-14" dirty="0">
                <a:solidFill>
                  <a:srgbClr val="FFFFFF"/>
                </a:solidFill>
                <a:latin typeface="Verdana" panose="020B0604030504040204" pitchFamily="34" charset="0"/>
                <a:ea typeface="Verdana" panose="020B0604030504040204" pitchFamily="34" charset="0"/>
                <a:cs typeface="Verdana" panose="020B0604030504040204" pitchFamily="34" charset="0"/>
              </a:rPr>
              <a:t>What if ...a 1971 Volkswagen Beetle had advanced at the same pace as a 1971 Intel processor chip....? CEO Intel </a:t>
            </a:r>
          </a:p>
        </p:txBody>
      </p:sp>
      <p:sp>
        <p:nvSpPr>
          <p:cNvPr id="54" name="Text Placeholder 53"/>
          <p:cNvSpPr>
            <a:spLocks noGrp="1"/>
          </p:cNvSpPr>
          <p:nvPr>
            <p:ph type="body" idx="10"/>
          </p:nvPr>
        </p:nvSpPr>
        <p:spPr>
          <a:xfrm>
            <a:off x="1326599" y="3183618"/>
            <a:ext cx="6557963" cy="1138357"/>
          </a:xfrm>
          <a:prstGeom prst="rect">
            <a:avLst/>
          </a:prstGeom>
          <a:noFill/>
          <a:ln w="0" cmpd="sng">
            <a:noFill/>
            <a:prstDash val="solid"/>
          </a:ln>
        </p:spPr>
        <p:txBody>
          <a:bodyPr vert="horz" lIns="0" tIns="0" rIns="0" bIns="0" anchor="t"/>
          <a:lstStyle/>
          <a:p>
            <a:pPr marL="282878" algn="just">
              <a:lnSpc>
                <a:spcPts val="1856"/>
              </a:lnSpc>
              <a:tabLst>
                <a:tab pos="1645838" algn="l"/>
              </a:tabLst>
            </a:pPr>
            <a:r>
              <a:rPr lang="en-US" sz="1125" b="1" spc="51" dirty="0">
                <a:solidFill>
                  <a:srgbClr val="FFFFFF"/>
                </a:solidFill>
                <a:latin typeface="Verdana" panose="020B0604030504040204" pitchFamily="34" charset="0"/>
                <a:ea typeface="Verdana" panose="020B0604030504040204" pitchFamily="34" charset="0"/>
                <a:cs typeface="Verdana" panose="020B0604030504040204" pitchFamily="34" charset="0"/>
              </a:rPr>
              <a:t>Speed: </a:t>
            </a:r>
            <a:r>
              <a:rPr lang="en-US" sz="1013" spc="51" dirty="0">
                <a:solidFill>
                  <a:srgbClr val="FFFFFF"/>
                </a:solidFill>
                <a:latin typeface="Verdana" panose="020B0604030504040204" pitchFamily="34" charset="0"/>
                <a:ea typeface="Verdana" panose="020B0604030504040204" pitchFamily="34" charset="0"/>
                <a:cs typeface="Verdana" panose="020B0604030504040204" pitchFamily="34" charset="0"/>
              </a:rPr>
              <a:t>Then? </a:t>
            </a:r>
            <a:r>
              <a:rPr lang="en-US" sz="1125" b="1" spc="51" dirty="0">
                <a:solidFill>
                  <a:srgbClr val="FFFFFF"/>
                </a:solidFill>
                <a:latin typeface="Verdana" panose="020B0604030504040204" pitchFamily="34" charset="0"/>
                <a:ea typeface="Verdana" panose="020B0604030504040204" pitchFamily="34" charset="0"/>
                <a:cs typeface="Verdana" panose="020B0604030504040204" pitchFamily="34" charset="0"/>
              </a:rPr>
              <a:t>75 mph. </a:t>
            </a:r>
            <a:r>
              <a:rPr lang="en-US" sz="1013" spc="51" dirty="0">
                <a:solidFill>
                  <a:srgbClr val="FFFFFF"/>
                </a:solidFill>
                <a:latin typeface="Verdana" panose="020B0604030504040204" pitchFamily="34" charset="0"/>
                <a:ea typeface="Verdana" panose="020B0604030504040204" pitchFamily="34" charset="0"/>
                <a:cs typeface="Verdana" panose="020B0604030504040204" pitchFamily="34" charset="0"/>
              </a:rPr>
              <a:t>Now?... </a:t>
            </a:r>
            <a:r>
              <a:rPr lang="en-US" sz="1547" b="1" spc="51" dirty="0">
                <a:solidFill>
                  <a:srgbClr val="FFFFFF"/>
                </a:solidFill>
                <a:latin typeface="Verdana" panose="020B0604030504040204" pitchFamily="34" charset="0"/>
                <a:ea typeface="Verdana" panose="020B0604030504040204" pitchFamily="34" charset="0"/>
                <a:cs typeface="Verdana" panose="020B0604030504040204" pitchFamily="34" charset="0"/>
              </a:rPr>
              <a:t>300,000 mph. </a:t>
            </a:r>
          </a:p>
          <a:p>
            <a:pPr marL="282878" algn="just">
              <a:lnSpc>
                <a:spcPts val="2138"/>
              </a:lnSpc>
              <a:spcBef>
                <a:spcPts val="146"/>
              </a:spcBef>
              <a:tabLst>
                <a:tab pos="1645838" algn="l"/>
                <a:tab pos="3034514" algn="l"/>
              </a:tabLst>
            </a:pPr>
            <a:r>
              <a:rPr lang="en-US" sz="1125" b="1" spc="8" dirty="0">
                <a:solidFill>
                  <a:srgbClr val="FFFFFF"/>
                </a:solidFill>
                <a:latin typeface="Verdana" panose="020B0604030504040204" pitchFamily="34" charset="0"/>
                <a:ea typeface="Verdana" panose="020B0604030504040204" pitchFamily="34" charset="0"/>
                <a:cs typeface="Verdana" panose="020B0604030504040204" pitchFamily="34" charset="0"/>
              </a:rPr>
              <a:t>Efficiency: </a:t>
            </a:r>
            <a:r>
              <a:rPr lang="en-US" sz="1013" spc="8" dirty="0">
                <a:solidFill>
                  <a:srgbClr val="FFFFFF"/>
                </a:solidFill>
                <a:latin typeface="Verdana" panose="020B0604030504040204" pitchFamily="34" charset="0"/>
                <a:ea typeface="Verdana" panose="020B0604030504040204" pitchFamily="34" charset="0"/>
                <a:cs typeface="Verdana" panose="020B0604030504040204" pitchFamily="34" charset="0"/>
              </a:rPr>
              <a:t>Then? </a:t>
            </a:r>
            <a:r>
              <a:rPr lang="en-US" sz="1125" b="1" spc="8" dirty="0">
                <a:solidFill>
                  <a:srgbClr val="FFFFFF"/>
                </a:solidFill>
                <a:latin typeface="Verdana" panose="020B0604030504040204" pitchFamily="34" charset="0"/>
                <a:ea typeface="Verdana" panose="020B0604030504040204" pitchFamily="34" charset="0"/>
                <a:cs typeface="Verdana" panose="020B0604030504040204" pitchFamily="34" charset="0"/>
              </a:rPr>
              <a:t>24 mpg. </a:t>
            </a:r>
            <a:r>
              <a:rPr lang="en-US" sz="1013" spc="8" dirty="0">
                <a:solidFill>
                  <a:srgbClr val="FFFFFF"/>
                </a:solidFill>
                <a:latin typeface="Verdana" panose="020B0604030504040204" pitchFamily="34" charset="0"/>
                <a:ea typeface="Verdana" panose="020B0604030504040204" pitchFamily="34" charset="0"/>
                <a:cs typeface="Verdana" panose="020B0604030504040204" pitchFamily="34" charset="0"/>
              </a:rPr>
              <a:t>Now?... </a:t>
            </a:r>
            <a:r>
              <a:rPr lang="en-US" sz="1547" b="1" spc="8" dirty="0">
                <a:solidFill>
                  <a:srgbClr val="FFFFFF"/>
                </a:solidFill>
                <a:latin typeface="Verdana" panose="020B0604030504040204" pitchFamily="34" charset="0"/>
                <a:ea typeface="Verdana" panose="020B0604030504040204" pitchFamily="34" charset="0"/>
                <a:cs typeface="Verdana" panose="020B0604030504040204" pitchFamily="34" charset="0"/>
              </a:rPr>
              <a:t>2 Million mpg. </a:t>
            </a:r>
          </a:p>
          <a:p>
            <a:pPr marL="282878" algn="just">
              <a:lnSpc>
                <a:spcPts val="1856"/>
              </a:lnSpc>
              <a:spcBef>
                <a:spcPts val="6"/>
              </a:spcBef>
              <a:tabLst>
                <a:tab pos="1645838" algn="l"/>
                <a:tab pos="3034514" algn="l"/>
              </a:tabLst>
            </a:pPr>
            <a:r>
              <a:rPr lang="en-US" sz="1125" b="1" spc="8" dirty="0">
                <a:solidFill>
                  <a:srgbClr val="FFFFFF"/>
                </a:solidFill>
                <a:latin typeface="Verdana" panose="020B0604030504040204" pitchFamily="34" charset="0"/>
                <a:ea typeface="Verdana" panose="020B0604030504040204" pitchFamily="34" charset="0"/>
                <a:cs typeface="Verdana" panose="020B0604030504040204" pitchFamily="34" charset="0"/>
              </a:rPr>
              <a:t>Cost: </a:t>
            </a:r>
            <a:r>
              <a:rPr lang="en-US" sz="1013" spc="8" dirty="0">
                <a:solidFill>
                  <a:srgbClr val="FFFFFF"/>
                </a:solidFill>
                <a:latin typeface="Verdana" panose="020B0604030504040204" pitchFamily="34" charset="0"/>
                <a:ea typeface="Verdana" panose="020B0604030504040204" pitchFamily="34" charset="0"/>
                <a:cs typeface="Verdana" panose="020B0604030504040204" pitchFamily="34" charset="0"/>
              </a:rPr>
              <a:t>Then? </a:t>
            </a:r>
            <a:r>
              <a:rPr lang="en-US" sz="1125" b="1" spc="8" dirty="0">
                <a:solidFill>
                  <a:srgbClr val="FFFFFF"/>
                </a:solidFill>
                <a:latin typeface="Verdana" panose="020B0604030504040204" pitchFamily="34" charset="0"/>
                <a:ea typeface="Verdana" panose="020B0604030504040204" pitchFamily="34" charset="0"/>
                <a:cs typeface="Verdana" panose="020B0604030504040204" pitchFamily="34" charset="0"/>
              </a:rPr>
              <a:t>$1,950 </a:t>
            </a:r>
            <a:r>
              <a:rPr lang="en-US" sz="1013" spc="8" dirty="0">
                <a:solidFill>
                  <a:srgbClr val="FFFFFF"/>
                </a:solidFill>
                <a:latin typeface="Verdana" panose="020B0604030504040204" pitchFamily="34" charset="0"/>
                <a:ea typeface="Verdana" panose="020B0604030504040204" pitchFamily="34" charset="0"/>
                <a:cs typeface="Verdana" panose="020B0604030504040204" pitchFamily="34" charset="0"/>
              </a:rPr>
              <a:t>Now?... </a:t>
            </a:r>
            <a:r>
              <a:rPr lang="en-US" sz="1547" b="1" spc="8" dirty="0">
                <a:solidFill>
                  <a:srgbClr val="FFFFFF"/>
                </a:solidFill>
                <a:latin typeface="Verdana" panose="020B0604030504040204" pitchFamily="34" charset="0"/>
                <a:ea typeface="Verdana" panose="020B0604030504040204" pitchFamily="34" charset="0"/>
                <a:cs typeface="Verdana" panose="020B0604030504040204" pitchFamily="34" charset="0"/>
              </a:rPr>
              <a:t>4 cents. </a:t>
            </a:r>
          </a:p>
          <a:p>
            <a:pPr algn="just">
              <a:lnSpc>
                <a:spcPts val="1350"/>
              </a:lnSpc>
              <a:spcBef>
                <a:spcPts val="1505"/>
              </a:spcBef>
              <a:spcAft>
                <a:spcPts val="28"/>
              </a:spcAft>
            </a:pPr>
            <a:r>
              <a:rPr lang="en-US" sz="1322" spc="-26" dirty="0">
                <a:solidFill>
                  <a:srgbClr val="FFFFFF"/>
                </a:solidFill>
                <a:latin typeface="Verdana" panose="020B0604030504040204" pitchFamily="34" charset="0"/>
                <a:ea typeface="Verdana" panose="020B0604030504040204" pitchFamily="34" charset="0"/>
                <a:cs typeface="Verdana" panose="020B0604030504040204" pitchFamily="34" charset="0"/>
              </a:rPr>
              <a:t>How has today’s equivalent workspace evolved? And how will tomorrow’s...? </a:t>
            </a:r>
          </a:p>
        </p:txBody>
      </p:sp>
      <p:sp>
        <p:nvSpPr>
          <p:cNvPr id="6" name="TextBox 5"/>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17330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62" name="Image.jpg"/>
          <p:cNvPicPr/>
          <p:nvPr/>
        </p:nvPicPr>
        <p:blipFill>
          <a:blip r:embed="rId3"/>
          <a:stretch>
            <a:fillRect/>
          </a:stretch>
        </p:blipFill>
        <p:spPr>
          <a:xfrm>
            <a:off x="2307595" y="921284"/>
            <a:ext cx="294629" cy="516491"/>
          </a:xfrm>
          <a:prstGeom prst="rect">
            <a:avLst/>
          </a:prstGeom>
        </p:spPr>
      </p:pic>
      <p:pic>
        <p:nvPicPr>
          <p:cNvPr id="66" name="Image.jpg"/>
          <p:cNvPicPr/>
          <p:nvPr/>
        </p:nvPicPr>
        <p:blipFill>
          <a:blip r:embed="rId4"/>
          <a:stretch>
            <a:fillRect/>
          </a:stretch>
        </p:blipFill>
        <p:spPr>
          <a:xfrm>
            <a:off x="4813457" y="1125697"/>
            <a:ext cx="502431" cy="463196"/>
          </a:xfrm>
          <a:prstGeom prst="rect">
            <a:avLst/>
          </a:prstGeom>
        </p:spPr>
      </p:pic>
      <p:pic>
        <p:nvPicPr>
          <p:cNvPr id="74" name="Image.jpg"/>
          <p:cNvPicPr/>
          <p:nvPr/>
        </p:nvPicPr>
        <p:blipFill>
          <a:blip r:embed="rId5"/>
          <a:stretch>
            <a:fillRect/>
          </a:stretch>
        </p:blipFill>
        <p:spPr>
          <a:xfrm>
            <a:off x="1230507" y="2273609"/>
            <a:ext cx="520829" cy="523652"/>
          </a:xfrm>
          <a:prstGeom prst="rect">
            <a:avLst/>
          </a:prstGeom>
        </p:spPr>
      </p:pic>
      <p:pic>
        <p:nvPicPr>
          <p:cNvPr id="79" name="Image.jpg"/>
          <p:cNvPicPr/>
          <p:nvPr/>
        </p:nvPicPr>
        <p:blipFill>
          <a:blip r:embed="rId6"/>
          <a:stretch>
            <a:fillRect/>
          </a:stretch>
        </p:blipFill>
        <p:spPr>
          <a:xfrm>
            <a:off x="6264809" y="2328276"/>
            <a:ext cx="704013" cy="692702"/>
          </a:xfrm>
          <a:prstGeom prst="rect">
            <a:avLst/>
          </a:prstGeom>
        </p:spPr>
      </p:pic>
      <p:pic>
        <p:nvPicPr>
          <p:cNvPr id="82" name="Image.jpg"/>
          <p:cNvPicPr/>
          <p:nvPr/>
        </p:nvPicPr>
        <p:blipFill>
          <a:blip r:embed="rId7"/>
          <a:stretch>
            <a:fillRect/>
          </a:stretch>
        </p:blipFill>
        <p:spPr>
          <a:xfrm>
            <a:off x="5480197" y="3253859"/>
            <a:ext cx="507563" cy="433626"/>
          </a:xfrm>
          <a:prstGeom prst="rect">
            <a:avLst/>
          </a:prstGeom>
        </p:spPr>
      </p:pic>
      <p:pic>
        <p:nvPicPr>
          <p:cNvPr id="85" name="Image.jpg"/>
          <p:cNvPicPr/>
          <p:nvPr/>
        </p:nvPicPr>
        <p:blipFill>
          <a:blip r:embed="rId8"/>
          <a:stretch>
            <a:fillRect/>
          </a:stretch>
        </p:blipFill>
        <p:spPr>
          <a:xfrm>
            <a:off x="3701722" y="3821351"/>
            <a:ext cx="1280840" cy="313236"/>
          </a:xfrm>
          <a:prstGeom prst="rect">
            <a:avLst/>
          </a:prstGeom>
        </p:spPr>
      </p:pic>
      <p:sp>
        <p:nvSpPr>
          <p:cNvPr id="57" name="Text Placeholder 56"/>
          <p:cNvSpPr>
            <a:spLocks noGrp="1"/>
          </p:cNvSpPr>
          <p:nvPr>
            <p:ph type="body" idx="10"/>
          </p:nvPr>
        </p:nvSpPr>
        <p:spPr>
          <a:xfrm>
            <a:off x="376354" y="203346"/>
            <a:ext cx="6589163" cy="531495"/>
          </a:xfrm>
          <a:prstGeom prst="rect">
            <a:avLst/>
          </a:prstGeom>
          <a:noFill/>
          <a:ln w="0" cmpd="sng">
            <a:noFill/>
            <a:prstDash val="solid"/>
          </a:ln>
        </p:spPr>
        <p:txBody>
          <a:bodyPr vert="horz" lIns="0" tIns="39291" rIns="0" bIns="0" anchor="t"/>
          <a:lstStyle/>
          <a:p>
            <a:r>
              <a:rPr lang="en-US" sz="1500" spc="-51" dirty="0">
                <a:solidFill>
                  <a:srgbClr val="83BB13"/>
                </a:solidFill>
                <a:latin typeface="Verdana" panose="020B0604030504040204" pitchFamily="34" charset="0"/>
                <a:ea typeface="Verdana" panose="020B0604030504040204" pitchFamily="34" charset="0"/>
                <a:cs typeface="Verdana" panose="020B0604030504040204" pitchFamily="34" charset="0"/>
              </a:rPr>
              <a:t>Evolution of the Workplace... Who? Where? When? How? </a:t>
            </a:r>
          </a:p>
        </p:txBody>
      </p:sp>
      <p:sp>
        <p:nvSpPr>
          <p:cNvPr id="58" name="Text Placeholder 57"/>
          <p:cNvSpPr>
            <a:spLocks noGrp="1"/>
          </p:cNvSpPr>
          <p:nvPr>
            <p:ph type="body" idx="10"/>
          </p:nvPr>
        </p:nvSpPr>
        <p:spPr>
          <a:xfrm>
            <a:off x="1336438" y="696893"/>
            <a:ext cx="2912072" cy="208881"/>
          </a:xfrm>
          <a:prstGeom prst="rect">
            <a:avLst/>
          </a:prstGeom>
          <a:noFill/>
          <a:ln w="0" cmpd="sng">
            <a:noFill/>
            <a:prstDash val="solid"/>
          </a:ln>
        </p:spPr>
        <p:txBody>
          <a:bodyPr vert="horz" lIns="0" tIns="3215" rIns="0" bIns="0" anchor="t"/>
          <a:lstStyle/>
          <a:p>
            <a:pPr>
              <a:lnSpc>
                <a:spcPts val="1350"/>
              </a:lnSpc>
              <a:spcAft>
                <a:spcPts val="416"/>
              </a:spcAft>
            </a:pPr>
            <a:r>
              <a:rPr lang="en-US" sz="1200" b="1" dirty="0">
                <a:solidFill>
                  <a:srgbClr val="31E9FF"/>
                </a:solidFill>
                <a:latin typeface="Verdana" panose="02020603050405020304" pitchFamily="2"/>
              </a:rPr>
              <a:t>Technology is everywhere </a:t>
            </a:r>
          </a:p>
        </p:txBody>
      </p:sp>
      <p:graphicFrame>
        <p:nvGraphicFramePr>
          <p:cNvPr id="61" name="table 61"/>
          <p:cNvGraphicFramePr>
            <a:graphicFrameLocks noGrp="1"/>
          </p:cNvGraphicFramePr>
          <p:nvPr>
            <p:extLst/>
          </p:nvPr>
        </p:nvGraphicFramePr>
        <p:xfrm>
          <a:off x="1191502" y="981592"/>
          <a:ext cx="2646257" cy="830425"/>
        </p:xfrm>
        <a:graphic>
          <a:graphicData uri="http://schemas.openxmlformats.org/drawingml/2006/table">
            <a:tbl>
              <a:tblPr/>
              <a:tblGrid>
                <a:gridCol w="1134111">
                  <a:extLst>
                    <a:ext uri="{9D8B030D-6E8A-4147-A177-3AD203B41FA5}">
                      <a16:colId xmlns:a16="http://schemas.microsoft.com/office/drawing/2014/main" val="20000"/>
                    </a:ext>
                  </a:extLst>
                </a:gridCol>
                <a:gridCol w="224323">
                  <a:extLst>
                    <a:ext uri="{9D8B030D-6E8A-4147-A177-3AD203B41FA5}">
                      <a16:colId xmlns:a16="http://schemas.microsoft.com/office/drawing/2014/main" val="20001"/>
                    </a:ext>
                  </a:extLst>
                </a:gridCol>
                <a:gridCol w="1287823">
                  <a:extLst>
                    <a:ext uri="{9D8B030D-6E8A-4147-A177-3AD203B41FA5}">
                      <a16:colId xmlns:a16="http://schemas.microsoft.com/office/drawing/2014/main" val="20002"/>
                    </a:ext>
                  </a:extLst>
                </a:gridCol>
              </a:tblGrid>
              <a:tr h="830425">
                <a:tc>
                  <a:txBody>
                    <a:bodyPr/>
                    <a:lstStyle/>
                    <a:p>
                      <a:pPr marL="0" marR="441960" indent="0" algn="r">
                        <a:lnSpc>
                          <a:spcPts val="1700"/>
                        </a:lnSpc>
                        <a:spcBef>
                          <a:spcPts val="1345"/>
                        </a:spcBef>
                        <a:spcAft>
                          <a:spcPts val="1410"/>
                        </a:spcAft>
                      </a:pPr>
                      <a:r>
                        <a:rPr lang="en-US" sz="1300" spc="0" dirty="0">
                          <a:solidFill>
                            <a:srgbClr val="FF0000"/>
                          </a:solidFill>
                          <a:latin typeface="Arial" panose="02020603050405020304" pitchFamily="2"/>
                        </a:rPr>
                        <a:t>HOW...? </a:t>
                      </a:r>
                    </a:p>
                  </a:txBody>
                  <a:tcPr marL="0" marR="0" marT="0" marB="0" anchor="ctr">
                    <a:lnL w="0" cmpd="sng">
                      <a:noFill/>
                      <a:prstDash val="solid"/>
                    </a:lnL>
                    <a:lnR w="0" cmpd="sng">
                      <a:noFill/>
                      <a:prstDash val="solid"/>
                    </a:lnR>
                    <a:lnT w="0" cmpd="sng">
                      <a:noFill/>
                      <a:prstDash val="solid"/>
                    </a:lnT>
                    <a:lnB w="0" cmpd="sng">
                      <a:noFill/>
                      <a:prstDash val="solid"/>
                    </a:lnB>
                  </a:tcPr>
                </a:tc>
                <a:tc>
                  <a:txBody>
                    <a:bodyPr/>
                    <a:lstStyle/>
                    <a:p>
                      <a:pPr algn="l"/>
                      <a:r>
                        <a:rPr lang="en-US" sz="2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137160" marR="0" indent="0" algn="l">
                        <a:lnSpc>
                          <a:spcPts val="1900"/>
                        </a:lnSpc>
                        <a:spcBef>
                          <a:spcPts val="0"/>
                        </a:spcBef>
                        <a:spcAft>
                          <a:spcPts val="0"/>
                        </a:spcAft>
                      </a:pPr>
                      <a:r>
                        <a:rPr lang="en-US" sz="1400" spc="0" dirty="0">
                          <a:solidFill>
                            <a:srgbClr val="31E9FF"/>
                          </a:solidFill>
                          <a:latin typeface="Verdana" panose="02020603050405020304" pitchFamily="2"/>
                        </a:rPr>
                        <a:t>20.8 billion </a:t>
                      </a:r>
                    </a:p>
                    <a:p>
                      <a:pPr marL="137160" marR="0" indent="0" algn="l">
                        <a:lnSpc>
                          <a:spcPts val="1200"/>
                        </a:lnSpc>
                        <a:spcBef>
                          <a:spcPts val="0"/>
                        </a:spcBef>
                        <a:spcAft>
                          <a:spcPts val="0"/>
                        </a:spcAft>
                      </a:pPr>
                      <a:r>
                        <a:rPr lang="en-US" sz="900" spc="0" dirty="0">
                          <a:solidFill>
                            <a:srgbClr val="FFFFFF"/>
                          </a:solidFill>
                          <a:latin typeface="Verdana" panose="02020603050405020304" pitchFamily="2"/>
                        </a:rPr>
                        <a:t>connected devices in 2020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63" name="Text Placeholder 62"/>
          <p:cNvSpPr>
            <a:spLocks noGrp="1"/>
          </p:cNvSpPr>
          <p:nvPr>
            <p:ph type="body" idx="10"/>
          </p:nvPr>
        </p:nvSpPr>
        <p:spPr>
          <a:xfrm>
            <a:off x="4764887" y="704385"/>
            <a:ext cx="1808797" cy="436005"/>
          </a:xfrm>
          <a:prstGeom prst="rect">
            <a:avLst/>
          </a:prstGeom>
          <a:noFill/>
          <a:ln w="0" cmpd="sng">
            <a:noFill/>
            <a:prstDash val="solid"/>
          </a:ln>
        </p:spPr>
        <p:txBody>
          <a:bodyPr vert="horz" lIns="0" tIns="3215" rIns="0" bIns="0" anchor="t"/>
          <a:lstStyle/>
          <a:p>
            <a:pPr algn="ctr">
              <a:lnSpc>
                <a:spcPts val="1350"/>
              </a:lnSpc>
              <a:spcAft>
                <a:spcPts val="0"/>
              </a:spcAft>
            </a:pPr>
            <a:r>
              <a:rPr lang="en-US" sz="1200" b="1" dirty="0">
                <a:solidFill>
                  <a:srgbClr val="7FBD2B"/>
                </a:solidFill>
                <a:latin typeface="Verdana" panose="02020603050405020304" pitchFamily="2"/>
              </a:rPr>
              <a:t>AI, Cognitive </a:t>
            </a:r>
          </a:p>
          <a:p>
            <a:pPr>
              <a:lnSpc>
                <a:spcPts val="1350"/>
              </a:lnSpc>
              <a:spcAft>
                <a:spcPts val="0"/>
              </a:spcAft>
            </a:pPr>
            <a:r>
              <a:rPr lang="en-US" sz="1200" b="1" spc="-14" dirty="0">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4683761" y="1243279"/>
            <a:ext cx="2642120" cy="1109456"/>
          </a:xfrm>
          <a:prstGeom prst="rect">
            <a:avLst/>
          </a:prstGeom>
          <a:noFill/>
          <a:ln w="0" cmpd="sng">
            <a:noFill/>
            <a:prstDash val="solid"/>
          </a:ln>
        </p:spPr>
        <p:txBody>
          <a:bodyPr vert="horz" lIns="0" tIns="0" rIns="0" bIns="0" anchor="t"/>
          <a:lstStyle/>
          <a:p>
            <a:pPr algn="ctr">
              <a:lnSpc>
                <a:spcPts val="1069"/>
              </a:lnSpc>
              <a:spcAft>
                <a:spcPts val="1808"/>
              </a:spcAft>
            </a:pPr>
            <a:r>
              <a:rPr lang="en-US" dirty="0">
                <a:solidFill>
                  <a:srgbClr val="7FBD2B"/>
                </a:solidFill>
                <a:latin typeface="Verdana" panose="02020603050405020304" pitchFamily="2"/>
              </a:rPr>
              <a:t>$500,000</a:t>
            </a:r>
            <a:r>
              <a:rPr lang="en-US" sz="1050" dirty="0">
                <a:solidFill>
                  <a:srgbClr val="FFFFFF"/>
                </a:solidFill>
                <a:latin typeface="Verdana" panose="02020603050405020304" pitchFamily="2"/>
              </a:rPr>
              <a:t> </a:t>
            </a:r>
            <a:r>
              <a:rPr lang="en-US" sz="900" dirty="0">
                <a:solidFill>
                  <a:srgbClr val="FFFFFF"/>
                </a:solidFill>
                <a:latin typeface="Verdana" panose="02020603050405020304" pitchFamily="2"/>
              </a:rPr>
              <a:t>in 2008</a:t>
            </a:r>
            <a:r>
              <a:rPr lang="en-US" sz="1050" dirty="0">
                <a:solidFill>
                  <a:srgbClr val="FFFFFF"/>
                </a:solidFill>
                <a:latin typeface="Verdana" panose="02020603050405020304" pitchFamily="2"/>
              </a:rPr>
              <a:t> </a:t>
            </a:r>
            <a:br>
              <a:rPr sz="1050" dirty="0"/>
            </a:br>
            <a:r>
              <a:rPr lang="en-US" dirty="0">
                <a:solidFill>
                  <a:srgbClr val="7FBD2B"/>
                </a:solidFill>
                <a:latin typeface="Verdana" panose="02020603050405020304" pitchFamily="2"/>
              </a:rPr>
              <a:t>$22,000</a:t>
            </a:r>
            <a:r>
              <a:rPr lang="en-US" sz="1050" dirty="0">
                <a:solidFill>
                  <a:srgbClr val="FFFFFF"/>
                </a:solidFill>
                <a:latin typeface="Verdana" panose="02020603050405020304" pitchFamily="2"/>
              </a:rPr>
              <a:t> </a:t>
            </a:r>
            <a:r>
              <a:rPr lang="en-US" sz="900" dirty="0">
                <a:solidFill>
                  <a:srgbClr val="FFFFFF"/>
                </a:solidFill>
                <a:latin typeface="Verdana" panose="02020603050405020304" pitchFamily="2"/>
              </a:rPr>
              <a:t>today</a:t>
            </a:r>
            <a:r>
              <a:rPr lang="en-US" sz="1050" dirty="0">
                <a:solidFill>
                  <a:srgbClr val="FFFFFF"/>
                </a:solidFill>
                <a:latin typeface="Verdana" panose="02020603050405020304" pitchFamily="2"/>
              </a:rPr>
              <a:t> </a:t>
            </a:r>
          </a:p>
        </p:txBody>
      </p:sp>
      <p:sp>
        <p:nvSpPr>
          <p:cNvPr id="67" name="Text Placeholder 66"/>
          <p:cNvSpPr>
            <a:spLocks noGrp="1"/>
          </p:cNvSpPr>
          <p:nvPr>
            <p:ph type="body" idx="10"/>
          </p:nvPr>
        </p:nvSpPr>
        <p:spPr>
          <a:xfrm>
            <a:off x="6783594" y="909202"/>
            <a:ext cx="1134930" cy="803180"/>
          </a:xfrm>
          <a:prstGeom prst="rect">
            <a:avLst/>
          </a:prstGeom>
          <a:noFill/>
          <a:ln w="0" cmpd="sng">
            <a:noFill/>
            <a:prstDash val="solid"/>
          </a:ln>
        </p:spPr>
        <p:txBody>
          <a:bodyPr vert="horz" lIns="0" tIns="0" rIns="0" bIns="0" anchor="t"/>
          <a:lstStyle/>
          <a:p>
            <a:pPr>
              <a:lnSpc>
                <a:spcPts val="1406"/>
              </a:lnSpc>
              <a:spcAft>
                <a:spcPts val="0"/>
              </a:spcAft>
            </a:pPr>
            <a:r>
              <a:rPr lang="en-US" sz="1275" dirty="0">
                <a:solidFill>
                  <a:srgbClr val="FF0000"/>
                </a:solidFill>
                <a:latin typeface="Arial" panose="02020603050405020304" pitchFamily="2"/>
              </a:rPr>
              <a:t>HOW...?</a:t>
            </a:r>
          </a:p>
          <a:p>
            <a:pPr>
              <a:lnSpc>
                <a:spcPts val="1406"/>
              </a:lnSpc>
              <a:spcAft>
                <a:spcPts val="0"/>
              </a:spcAft>
            </a:pPr>
            <a:endParaRPr lang="en-US" sz="1275" dirty="0">
              <a:solidFill>
                <a:srgbClr val="FF0000"/>
              </a:solidFill>
              <a:latin typeface="Arial" panose="02020603050405020304" pitchFamily="2"/>
            </a:endParaRPr>
          </a:p>
          <a:p>
            <a:pPr>
              <a:lnSpc>
                <a:spcPts val="1406"/>
              </a:lnSpc>
              <a:spcAft>
                <a:spcPts val="0"/>
              </a:spcAft>
            </a:pPr>
            <a:r>
              <a:rPr lang="en-US" sz="1275" dirty="0">
                <a:solidFill>
                  <a:srgbClr val="FF0000"/>
                </a:solidFill>
                <a:latin typeface="Arial" panose="02020603050405020304" pitchFamily="2"/>
              </a:rPr>
              <a:t>WHO...? </a:t>
            </a:r>
          </a:p>
        </p:txBody>
      </p:sp>
      <p:sp>
        <p:nvSpPr>
          <p:cNvPr id="68" name="Text Placeholder 67"/>
          <p:cNvSpPr>
            <a:spLocks noGrp="1"/>
          </p:cNvSpPr>
          <p:nvPr>
            <p:ph type="body" idx="10"/>
          </p:nvPr>
        </p:nvSpPr>
        <p:spPr>
          <a:xfrm>
            <a:off x="1470309" y="2024651"/>
            <a:ext cx="3729038" cy="121444"/>
          </a:xfrm>
          <a:prstGeom prst="rect">
            <a:avLst/>
          </a:prstGeom>
          <a:noFill/>
          <a:ln w="0" cmpd="sng">
            <a:noFill/>
            <a:prstDash val="solid"/>
          </a:ln>
        </p:spPr>
        <p:txBody>
          <a:bodyPr vert="horz" lIns="0" tIns="1072" rIns="0" bIns="0" anchor="t"/>
          <a:lstStyle/>
          <a:p>
            <a:pPr marL="25717">
              <a:lnSpc>
                <a:spcPts val="900"/>
              </a:lnSpc>
              <a:spcAft>
                <a:spcPts val="0"/>
              </a:spcAft>
            </a:pPr>
            <a:r>
              <a:rPr lang="en-US" sz="1275" spc="85" dirty="0">
                <a:solidFill>
                  <a:srgbClr val="FF0000"/>
                </a:solidFill>
                <a:latin typeface="Arial" panose="02020603050405020304" pitchFamily="2"/>
              </a:rPr>
              <a:t>HOW...? </a:t>
            </a:r>
          </a:p>
        </p:txBody>
      </p:sp>
      <p:sp>
        <p:nvSpPr>
          <p:cNvPr id="69" name="Text Placeholder 68"/>
          <p:cNvSpPr>
            <a:spLocks noGrp="1"/>
          </p:cNvSpPr>
          <p:nvPr>
            <p:ph type="body" idx="10"/>
          </p:nvPr>
        </p:nvSpPr>
        <p:spPr>
          <a:xfrm>
            <a:off x="3946214" y="2042407"/>
            <a:ext cx="1184791" cy="787241"/>
          </a:xfrm>
          <a:prstGeom prst="rect">
            <a:avLst/>
          </a:prstGeom>
          <a:noFill/>
          <a:ln w="0" cmpd="sng">
            <a:noFill/>
            <a:prstDash val="solid"/>
          </a:ln>
        </p:spPr>
        <p:txBody>
          <a:bodyPr vert="horz" lIns="0" tIns="10358" rIns="0" bIns="0" anchor="t"/>
          <a:lstStyle/>
          <a:p>
            <a:pPr algn="ctr">
              <a:lnSpc>
                <a:spcPts val="1856"/>
              </a:lnSpc>
              <a:spcAft>
                <a:spcPts val="0"/>
              </a:spcAft>
            </a:pPr>
            <a:r>
              <a:rPr lang="en-US" sz="1547" b="1" dirty="0">
                <a:solidFill>
                  <a:srgbClr val="FFFFFF"/>
                </a:solidFill>
                <a:latin typeface="Verdana" panose="02020603050405020304" pitchFamily="2"/>
              </a:rPr>
              <a:t>7 </a:t>
            </a:r>
          </a:p>
          <a:p>
            <a:pPr algn="ctr">
              <a:lnSpc>
                <a:spcPts val="1856"/>
              </a:lnSpc>
              <a:spcBef>
                <a:spcPts val="45"/>
              </a:spcBef>
              <a:spcAft>
                <a:spcPts val="2363"/>
              </a:spcAft>
            </a:pPr>
            <a:r>
              <a:rPr lang="en-US" sz="1547" b="1" spc="-23" dirty="0">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1322725" y="3216241"/>
            <a:ext cx="3729038" cy="249674"/>
          </a:xfrm>
          <a:prstGeom prst="rect">
            <a:avLst/>
          </a:prstGeom>
          <a:noFill/>
          <a:ln w="0" cmpd="sng">
            <a:noFill/>
            <a:prstDash val="solid"/>
          </a:ln>
        </p:spPr>
        <p:txBody>
          <a:bodyPr vert="horz" lIns="0" tIns="1072" rIns="0" bIns="0" anchor="t"/>
          <a:lstStyle/>
          <a:p>
            <a:pPr>
              <a:lnSpc>
                <a:spcPts val="788"/>
              </a:lnSpc>
              <a:spcAft>
                <a:spcPts val="0"/>
              </a:spcAft>
            </a:pPr>
            <a:r>
              <a:rPr lang="en-US" sz="1275" spc="104" dirty="0">
                <a:solidFill>
                  <a:srgbClr val="FF0000"/>
                </a:solidFill>
                <a:latin typeface="Arial" panose="02020603050405020304" pitchFamily="2"/>
              </a:rPr>
              <a:t>WHO...? WHERE...? WHEN...? </a:t>
            </a:r>
          </a:p>
          <a:p>
            <a:pPr marL="2443040">
              <a:lnSpc>
                <a:spcPts val="788"/>
              </a:lnSpc>
              <a:spcAft>
                <a:spcPts val="332"/>
              </a:spcAft>
            </a:pPr>
            <a:r>
              <a:rPr lang="en-US" sz="1275" spc="90" dirty="0">
                <a:solidFill>
                  <a:srgbClr val="FF0000"/>
                </a:solidFill>
                <a:latin typeface="Arial" panose="02020603050405020304" pitchFamily="2"/>
              </a:rPr>
              <a:t>	</a:t>
            </a:r>
          </a:p>
          <a:p>
            <a:pPr marL="2443040">
              <a:lnSpc>
                <a:spcPts val="788"/>
              </a:lnSpc>
              <a:spcAft>
                <a:spcPts val="332"/>
              </a:spcAft>
            </a:pPr>
            <a:endParaRPr lang="en-US" sz="1275" spc="90" dirty="0">
              <a:solidFill>
                <a:srgbClr val="FF0000"/>
              </a:solidFill>
              <a:latin typeface="Arial" panose="02020603050405020304" pitchFamily="2"/>
            </a:endParaRPr>
          </a:p>
          <a:p>
            <a:pPr marL="2443040">
              <a:lnSpc>
                <a:spcPts val="788"/>
              </a:lnSpc>
              <a:spcAft>
                <a:spcPts val="332"/>
              </a:spcAft>
            </a:pPr>
            <a:r>
              <a:rPr lang="en-US" sz="1275" spc="90" dirty="0">
                <a:solidFill>
                  <a:srgbClr val="FF0000"/>
                </a:solidFill>
                <a:latin typeface="Arial" panose="02020603050405020304" pitchFamily="2"/>
              </a:rPr>
              <a:t>       WHO...? </a:t>
            </a:r>
          </a:p>
        </p:txBody>
      </p:sp>
      <p:graphicFrame>
        <p:nvGraphicFramePr>
          <p:cNvPr id="78" name="table 78"/>
          <p:cNvGraphicFramePr>
            <a:graphicFrameLocks noGrp="1"/>
          </p:cNvGraphicFramePr>
          <p:nvPr>
            <p:extLst/>
          </p:nvPr>
        </p:nvGraphicFramePr>
        <p:xfrm>
          <a:off x="5199348" y="2303253"/>
          <a:ext cx="2801652" cy="986219"/>
        </p:xfrm>
        <a:graphic>
          <a:graphicData uri="http://schemas.openxmlformats.org/drawingml/2006/table">
            <a:tbl>
              <a:tblPr/>
              <a:tblGrid>
                <a:gridCol w="886589">
                  <a:extLst>
                    <a:ext uri="{9D8B030D-6E8A-4147-A177-3AD203B41FA5}">
                      <a16:colId xmlns:a16="http://schemas.microsoft.com/office/drawing/2014/main" val="20000"/>
                    </a:ext>
                  </a:extLst>
                </a:gridCol>
                <a:gridCol w="789317">
                  <a:extLst>
                    <a:ext uri="{9D8B030D-6E8A-4147-A177-3AD203B41FA5}">
                      <a16:colId xmlns:a16="http://schemas.microsoft.com/office/drawing/2014/main" val="20001"/>
                    </a:ext>
                  </a:extLst>
                </a:gridCol>
                <a:gridCol w="1125746">
                  <a:extLst>
                    <a:ext uri="{9D8B030D-6E8A-4147-A177-3AD203B41FA5}">
                      <a16:colId xmlns:a16="http://schemas.microsoft.com/office/drawing/2014/main" val="20002"/>
                    </a:ext>
                  </a:extLst>
                </a:gridCol>
              </a:tblGrid>
              <a:tr h="771525">
                <a:tc>
                  <a:txBody>
                    <a:bodyPr/>
                    <a:lstStyle/>
                    <a:p>
                      <a:pPr marL="45720" marR="0" indent="0" algn="r">
                        <a:lnSpc>
                          <a:spcPts val="3400"/>
                        </a:lnSpc>
                        <a:spcBef>
                          <a:spcPts val="630"/>
                        </a:spcBef>
                        <a:spcAft>
                          <a:spcPts val="1910"/>
                        </a:spcAft>
                      </a:pPr>
                      <a:r>
                        <a:rPr lang="en-US" sz="1300" spc="0" dirty="0">
                          <a:solidFill>
                            <a:srgbClr val="FF0000"/>
                          </a:solidFill>
                          <a:latin typeface="Arial" panose="02020603050405020304" pitchFamily="2"/>
                        </a:rPr>
                        <a:t>WHO...? HOW...?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182880" marR="0" indent="0" algn="l">
                        <a:lnSpc>
                          <a:spcPts val="2500"/>
                        </a:lnSpc>
                        <a:spcBef>
                          <a:spcPts val="600"/>
                        </a:spcBef>
                        <a:spcAft>
                          <a:spcPts val="0"/>
                        </a:spcAft>
                      </a:pPr>
                      <a:r>
                        <a:rPr lang="en-US" sz="900" spc="0" dirty="0">
                          <a:solidFill>
                            <a:srgbClr val="AAAAAA"/>
                          </a:solidFill>
                          <a:latin typeface="Verdana" panose="020B0604030504040204" pitchFamily="34" charset="0"/>
                          <a:ea typeface="Verdana" panose="020B0604030504040204" pitchFamily="34" charset="0"/>
                          <a:cs typeface="Verdana" panose="020B0604030504040204" pitchFamily="34" charset="0"/>
                        </a:rPr>
                        <a:t>   </a:t>
                      </a:r>
                      <a:r>
                        <a:rPr lang="en-US" sz="1400" spc="0" dirty="0">
                          <a:solidFill>
                            <a:srgbClr val="AAAAAA"/>
                          </a:solidFill>
                          <a:latin typeface="Verdana" panose="020B0604030504040204" pitchFamily="34" charset="0"/>
                          <a:ea typeface="Verdana" panose="020B0604030504040204" pitchFamily="34" charset="0"/>
                          <a:cs typeface="Verdana" panose="020B0604030504040204" pitchFamily="34" charset="0"/>
                        </a:rPr>
                        <a:t>35%</a:t>
                      </a:r>
                      <a:r>
                        <a:rPr lang="en-US" sz="900" spc="0" dirty="0">
                          <a:solidFill>
                            <a:srgbClr val="FFFFFF"/>
                          </a:solidFill>
                          <a:latin typeface="Verdana" panose="020B0604030504040204" pitchFamily="34" charset="0"/>
                          <a:ea typeface="Verdana" panose="020B0604030504040204" pitchFamily="34" charset="0"/>
                          <a:cs typeface="Verdana" panose="020B0604030504040204" pitchFamily="34" charset="0"/>
                        </a:rPr>
                        <a:t> UK </a:t>
                      </a:r>
                      <a:br>
                        <a:rPr sz="900" dirty="0">
                          <a:latin typeface="Verdana" panose="020B0604030504040204" pitchFamily="34" charset="0"/>
                          <a:ea typeface="Verdana" panose="020B0604030504040204" pitchFamily="34" charset="0"/>
                          <a:cs typeface="Verdana" panose="020B0604030504040204" pitchFamily="34" charset="0"/>
                        </a:rPr>
                      </a:br>
                      <a:r>
                        <a:rPr lang="en-GB" sz="900" dirty="0">
                          <a:latin typeface="Verdana" panose="020B0604030504040204" pitchFamily="34" charset="0"/>
                          <a:ea typeface="Verdana" panose="020B0604030504040204" pitchFamily="34" charset="0"/>
                          <a:cs typeface="Verdana" panose="020B0604030504040204" pitchFamily="34" charset="0"/>
                        </a:rPr>
                        <a:t>   </a:t>
                      </a:r>
                      <a:r>
                        <a:rPr lang="en-US" sz="1400" spc="0" dirty="0">
                          <a:solidFill>
                            <a:srgbClr val="AAAAAA"/>
                          </a:solidFill>
                          <a:latin typeface="Verdana" panose="020B0604030504040204" pitchFamily="34" charset="0"/>
                          <a:ea typeface="Verdana" panose="020B0604030504040204" pitchFamily="34" charset="0"/>
                          <a:cs typeface="Verdana" panose="020B0604030504040204" pitchFamily="34" charset="0"/>
                        </a:rPr>
                        <a:t>47%</a:t>
                      </a:r>
                      <a:r>
                        <a:rPr lang="en-US" sz="900" spc="0" dirty="0">
                          <a:solidFill>
                            <a:srgbClr val="FFFFFF"/>
                          </a:solidFill>
                          <a:latin typeface="Verdana" panose="020B0604030504040204" pitchFamily="34" charset="0"/>
                          <a:ea typeface="Verdana" panose="020B0604030504040204" pitchFamily="34" charset="0"/>
                          <a:cs typeface="Verdana" panose="020B0604030504040204" pitchFamily="34" charset="0"/>
                        </a:rPr>
                        <a:t> US </a:t>
                      </a:r>
                    </a:p>
                    <a:p>
                      <a:pPr marL="182880" marR="0" indent="0" algn="l">
                        <a:lnSpc>
                          <a:spcPts val="2500"/>
                        </a:lnSpc>
                        <a:spcBef>
                          <a:spcPts val="600"/>
                        </a:spcBef>
                        <a:spcAft>
                          <a:spcPts val="0"/>
                        </a:spcAft>
                      </a:pPr>
                      <a:r>
                        <a:rPr lang="en-US" sz="900" spc="0" dirty="0">
                          <a:solidFill>
                            <a:srgbClr val="AAAAAA"/>
                          </a:solidFill>
                          <a:latin typeface="Verdana" panose="020B0604030504040204" pitchFamily="34" charset="0"/>
                          <a:ea typeface="Verdana" panose="020B0604030504040204" pitchFamily="34" charset="0"/>
                          <a:cs typeface="Verdana" panose="020B0604030504040204" pitchFamily="34" charset="0"/>
                        </a:rPr>
                        <a:t>   </a:t>
                      </a:r>
                      <a:r>
                        <a:rPr lang="en-US" sz="1400" spc="0" dirty="0">
                          <a:solidFill>
                            <a:srgbClr val="AAAAAA"/>
                          </a:solidFill>
                          <a:latin typeface="Verdana" panose="020B0604030504040204" pitchFamily="34" charset="0"/>
                          <a:ea typeface="Verdana" panose="020B0604030504040204" pitchFamily="34" charset="0"/>
                          <a:cs typeface="Verdana" panose="020B0604030504040204" pitchFamily="34" charset="0"/>
                        </a:rPr>
                        <a:t>77%</a:t>
                      </a:r>
                      <a:r>
                        <a:rPr lang="en-US" sz="900" spc="0" dirty="0">
                          <a:solidFill>
                            <a:srgbClr val="AAAAAA"/>
                          </a:solidFill>
                          <a:latin typeface="Verdana" panose="020B0604030504040204" pitchFamily="34" charset="0"/>
                          <a:ea typeface="Verdana" panose="020B0604030504040204" pitchFamily="34" charset="0"/>
                          <a:cs typeface="Verdana" panose="020B0604030504040204" pitchFamily="34" charset="0"/>
                        </a:rPr>
                        <a:t>  </a:t>
                      </a:r>
                      <a:r>
                        <a:rPr lang="en-US" sz="900" spc="0" dirty="0">
                          <a:solidFill>
                            <a:srgbClr val="FFFFFF"/>
                          </a:solidFill>
                          <a:latin typeface="Verdana" panose="020B0604030504040204" pitchFamily="34" charset="0"/>
                          <a:ea typeface="Verdana" panose="020B0604030504040204" pitchFamily="34" charset="0"/>
                          <a:cs typeface="Verdana" panose="020B0604030504040204" pitchFamily="34" charset="0"/>
                        </a:rPr>
                        <a:t>China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graphicFrame>
        <p:nvGraphicFramePr>
          <p:cNvPr id="73" name="table 73"/>
          <p:cNvGraphicFramePr>
            <a:graphicFrameLocks noGrp="1"/>
          </p:cNvGraphicFramePr>
          <p:nvPr>
            <p:extLst/>
          </p:nvPr>
        </p:nvGraphicFramePr>
        <p:xfrm>
          <a:off x="1217219" y="2273789"/>
          <a:ext cx="2165132" cy="792036"/>
        </p:xfrm>
        <a:graphic>
          <a:graphicData uri="http://schemas.openxmlformats.org/drawingml/2006/table">
            <a:tbl>
              <a:tblPr/>
              <a:tblGrid>
                <a:gridCol w="633101">
                  <a:extLst>
                    <a:ext uri="{9D8B030D-6E8A-4147-A177-3AD203B41FA5}">
                      <a16:colId xmlns:a16="http://schemas.microsoft.com/office/drawing/2014/main" val="20000"/>
                    </a:ext>
                  </a:extLst>
                </a:gridCol>
                <a:gridCol w="1532031">
                  <a:extLst>
                    <a:ext uri="{9D8B030D-6E8A-4147-A177-3AD203B41FA5}">
                      <a16:colId xmlns:a16="http://schemas.microsoft.com/office/drawing/2014/main" val="20001"/>
                    </a:ext>
                  </a:extLst>
                </a:gridCol>
              </a:tblGrid>
              <a:tr h="596900">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0" indent="0" algn="ctr">
                        <a:lnSpc>
                          <a:spcPts val="2400"/>
                        </a:lnSpc>
                        <a:spcBef>
                          <a:spcPts val="480"/>
                        </a:spcBef>
                        <a:spcAft>
                          <a:spcPts val="0"/>
                        </a:spcAft>
                      </a:pPr>
                      <a:r>
                        <a:rPr lang="en-US" sz="1200" b="1" spc="0" dirty="0">
                          <a:solidFill>
                            <a:srgbClr val="D1EB9F"/>
                          </a:solidFill>
                          <a:latin typeface="Verdana" panose="02020603050405020304" pitchFamily="2"/>
                        </a:rPr>
                        <a:t>Tsunami of data </a:t>
                      </a:r>
                    </a:p>
                    <a:p>
                      <a:pPr marL="182880" marR="0" indent="0" algn="l">
                        <a:lnSpc>
                          <a:spcPts val="1800"/>
                        </a:lnSpc>
                        <a:spcBef>
                          <a:spcPts val="515"/>
                        </a:spcBef>
                        <a:spcAft>
                          <a:spcPts val="0"/>
                        </a:spcAft>
                      </a:pPr>
                      <a:r>
                        <a:rPr lang="en-US" sz="1400" spc="0" dirty="0">
                          <a:solidFill>
                            <a:srgbClr val="D1EB9F"/>
                          </a:solidFill>
                          <a:latin typeface="Verdana" panose="02020603050405020304" pitchFamily="2"/>
                        </a:rPr>
                        <a:t>9x</a:t>
                      </a:r>
                      <a:r>
                        <a:rPr lang="en-US" sz="600" spc="0" dirty="0">
                          <a:solidFill>
                            <a:srgbClr val="FFFFFF"/>
                          </a:solidFill>
                          <a:latin typeface="Verdana" panose="02020603050405020304" pitchFamily="2"/>
                        </a:rPr>
                        <a:t> </a:t>
                      </a:r>
                      <a:r>
                        <a:rPr lang="en-US" sz="900" spc="0" dirty="0">
                          <a:solidFill>
                            <a:srgbClr val="FFFFFF"/>
                          </a:solidFill>
                          <a:latin typeface="Verdana" panose="02020603050405020304" pitchFamily="2"/>
                        </a:rPr>
                        <a:t>more in last 2 years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75" name="Text Placeholder 74"/>
          <p:cNvSpPr>
            <a:spLocks noGrp="1"/>
          </p:cNvSpPr>
          <p:nvPr>
            <p:ph type="body" idx="10"/>
          </p:nvPr>
        </p:nvSpPr>
        <p:spPr>
          <a:xfrm>
            <a:off x="5489258" y="1861740"/>
            <a:ext cx="2314575" cy="349330"/>
          </a:xfrm>
          <a:prstGeom prst="rect">
            <a:avLst/>
          </a:prstGeom>
          <a:noFill/>
          <a:ln w="0" cmpd="sng">
            <a:noFill/>
            <a:prstDash val="solid"/>
          </a:ln>
        </p:spPr>
        <p:txBody>
          <a:bodyPr vert="horz" lIns="0" tIns="1786" rIns="0" bIns="0" anchor="t"/>
          <a:lstStyle/>
          <a:p>
            <a:pPr marL="848636">
              <a:lnSpc>
                <a:spcPts val="1350"/>
              </a:lnSpc>
              <a:spcAft>
                <a:spcPts val="0"/>
              </a:spcAft>
            </a:pPr>
            <a:r>
              <a:rPr lang="en-US" sz="1200" b="1" spc="-6" dirty="0">
                <a:solidFill>
                  <a:srgbClr val="E7E6E6"/>
                </a:solidFill>
                <a:latin typeface="Verdana" panose="02020603050405020304" pitchFamily="2"/>
              </a:rPr>
              <a:t>Automation and </a:t>
            </a:r>
          </a:p>
          <a:p>
            <a:pPr algn="r">
              <a:lnSpc>
                <a:spcPts val="1350"/>
              </a:lnSpc>
              <a:spcAft>
                <a:spcPts val="23"/>
              </a:spcAft>
            </a:pPr>
            <a:r>
              <a:rPr lang="en-US" sz="1200" b="1" spc="-6" dirty="0">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662250" y="3418985"/>
            <a:ext cx="2314575" cy="492205"/>
          </a:xfrm>
          <a:prstGeom prst="rect">
            <a:avLst/>
          </a:prstGeom>
          <a:noFill/>
          <a:ln w="0" cmpd="sng">
            <a:noFill/>
            <a:prstDash val="solid"/>
          </a:ln>
        </p:spPr>
        <p:txBody>
          <a:bodyPr vert="horz" lIns="0" tIns="0" rIns="0" bIns="0" anchor="t"/>
          <a:lstStyle/>
          <a:p>
            <a:pPr algn="ctr">
              <a:lnSpc>
                <a:spcPts val="1125"/>
              </a:lnSpc>
              <a:spcAft>
                <a:spcPts val="0"/>
              </a:spcAft>
            </a:pPr>
            <a:r>
              <a:rPr lang="en-US" sz="1200" b="1" spc="-11" dirty="0">
                <a:solidFill>
                  <a:srgbClr val="61B5E4"/>
                </a:solidFill>
                <a:latin typeface="Verdana" panose="02020603050405020304" pitchFamily="2"/>
              </a:rPr>
              <a:t>Explosion in </a:t>
            </a:r>
          </a:p>
          <a:p>
            <a:pPr algn="ctr">
              <a:lnSpc>
                <a:spcPts val="1350"/>
              </a:lnSpc>
              <a:spcBef>
                <a:spcPts val="8"/>
              </a:spcBef>
              <a:spcAft>
                <a:spcPts val="0"/>
              </a:spcAft>
            </a:pPr>
            <a:r>
              <a:rPr lang="en-US" sz="1200" b="1" dirty="0">
                <a:solidFill>
                  <a:srgbClr val="61B5E4"/>
                </a:solidFill>
                <a:latin typeface="Verdana" panose="02020603050405020304" pitchFamily="2"/>
              </a:rPr>
              <a:t>Contingent Work </a:t>
            </a:r>
          </a:p>
          <a:p>
            <a:pPr algn="ctr">
              <a:lnSpc>
                <a:spcPts val="1069"/>
              </a:lnSpc>
              <a:spcBef>
                <a:spcPts val="256"/>
              </a:spcBef>
              <a:spcAft>
                <a:spcPts val="107"/>
              </a:spcAft>
            </a:pPr>
            <a:r>
              <a:rPr lang="en-US" sz="900" spc="3" dirty="0">
                <a:solidFill>
                  <a:srgbClr val="FFFFFF"/>
                </a:solidFill>
                <a:latin typeface="Verdana" panose="02020603050405020304" pitchFamily="2"/>
              </a:rPr>
              <a:t>US Contingent workers</a:t>
            </a:r>
            <a:r>
              <a:rPr lang="en-US" sz="900" spc="3" dirty="0">
                <a:solidFill>
                  <a:srgbClr val="61B5E4"/>
                </a:solidFill>
                <a:latin typeface="Verdana" panose="02020603050405020304" pitchFamily="2"/>
              </a:rPr>
              <a:t> </a:t>
            </a:r>
            <a:r>
              <a:rPr lang="en-US" spc="3" dirty="0">
                <a:solidFill>
                  <a:srgbClr val="61B5E4"/>
                </a:solidFill>
                <a:latin typeface="Verdana" panose="02020603050405020304" pitchFamily="2"/>
              </a:rPr>
              <a:t>40%</a:t>
            </a:r>
            <a:r>
              <a:rPr lang="en-US" sz="591" spc="3" dirty="0">
                <a:solidFill>
                  <a:srgbClr val="FFFFFF"/>
                </a:solidFill>
                <a:latin typeface="Verdana" panose="02020603050405020304" pitchFamily="2"/>
              </a:rPr>
              <a:t> </a:t>
            </a:r>
            <a:r>
              <a:rPr lang="en-US" sz="900" spc="3" dirty="0">
                <a:solidFill>
                  <a:srgbClr val="FFFFFF"/>
                </a:solidFill>
                <a:latin typeface="Verdana" panose="02020603050405020304" pitchFamily="2"/>
              </a:rPr>
              <a:t>by 2020</a:t>
            </a:r>
            <a:r>
              <a:rPr lang="en-US" sz="591" spc="3" dirty="0">
                <a:solidFill>
                  <a:srgbClr val="FFFFFF"/>
                </a:solidFill>
                <a:latin typeface="Verdana" panose="02020603050405020304" pitchFamily="2"/>
              </a:rPr>
              <a:t> </a:t>
            </a:r>
          </a:p>
        </p:txBody>
      </p:sp>
      <p:sp>
        <p:nvSpPr>
          <p:cNvPr id="83" name="Text Placeholder 82"/>
          <p:cNvSpPr>
            <a:spLocks noGrp="1"/>
          </p:cNvSpPr>
          <p:nvPr>
            <p:ph type="body" idx="10"/>
          </p:nvPr>
        </p:nvSpPr>
        <p:spPr>
          <a:xfrm>
            <a:off x="1378512" y="3580440"/>
            <a:ext cx="1956316" cy="624007"/>
          </a:xfrm>
          <a:prstGeom prst="rect">
            <a:avLst/>
          </a:prstGeom>
          <a:noFill/>
          <a:ln w="0" cmpd="sng">
            <a:noFill/>
            <a:prstDash val="solid"/>
          </a:ln>
        </p:spPr>
        <p:txBody>
          <a:bodyPr vert="horz" lIns="0" tIns="0" rIns="0" bIns="0" anchor="t"/>
          <a:lstStyle/>
          <a:p>
            <a:pPr algn="ctr">
              <a:lnSpc>
                <a:spcPts val="1125"/>
              </a:lnSpc>
              <a:spcAft>
                <a:spcPts val="0"/>
              </a:spcAft>
            </a:pPr>
            <a:r>
              <a:rPr lang="en-US" sz="1200" b="1" spc="-11" dirty="0">
                <a:solidFill>
                  <a:srgbClr val="BAF8FF"/>
                </a:solidFill>
                <a:latin typeface="Verdana" panose="02020603050405020304" pitchFamily="2"/>
              </a:rPr>
              <a:t>Diversity and </a:t>
            </a:r>
          </a:p>
          <a:p>
            <a:pPr algn="ctr">
              <a:lnSpc>
                <a:spcPts val="1350"/>
              </a:lnSpc>
              <a:spcBef>
                <a:spcPts val="8"/>
              </a:spcBef>
              <a:spcAft>
                <a:spcPts val="0"/>
              </a:spcAft>
            </a:pPr>
            <a:r>
              <a:rPr lang="en-US" sz="1200" b="1" dirty="0">
                <a:solidFill>
                  <a:srgbClr val="BAF8FF"/>
                </a:solidFill>
                <a:latin typeface="Verdana" panose="02020603050405020304" pitchFamily="2"/>
              </a:rPr>
              <a:t>Generational Change</a:t>
            </a:r>
            <a:r>
              <a:rPr lang="en-US" sz="1125" b="1" dirty="0">
                <a:solidFill>
                  <a:srgbClr val="BAF8FF"/>
                </a:solidFill>
                <a:latin typeface="Verdana" panose="02020603050405020304" pitchFamily="2"/>
              </a:rPr>
              <a:t> </a:t>
            </a:r>
          </a:p>
          <a:p>
            <a:pPr algn="ctr">
              <a:lnSpc>
                <a:spcPts val="1069"/>
              </a:lnSpc>
              <a:spcBef>
                <a:spcPts val="310"/>
              </a:spcBef>
              <a:spcAft>
                <a:spcPts val="0"/>
              </a:spcAft>
            </a:pPr>
            <a:r>
              <a:rPr lang="en-US" sz="900" spc="-11" dirty="0">
                <a:solidFill>
                  <a:srgbClr val="FFFFFF"/>
                </a:solidFill>
                <a:latin typeface="Verdana" panose="02020603050405020304" pitchFamily="2"/>
              </a:rPr>
              <a:t>Millennials</a:t>
            </a:r>
            <a:r>
              <a:rPr lang="en-US" sz="900" spc="-11" dirty="0">
                <a:solidFill>
                  <a:srgbClr val="BAF8FF"/>
                </a:solidFill>
                <a:latin typeface="Verdana" panose="02020603050405020304" pitchFamily="2"/>
              </a:rPr>
              <a:t> </a:t>
            </a:r>
            <a:r>
              <a:rPr lang="en-US" spc="-11" dirty="0">
                <a:solidFill>
                  <a:srgbClr val="BAF8FF"/>
                </a:solidFill>
                <a:latin typeface="Verdana" panose="02020603050405020304" pitchFamily="2"/>
              </a:rPr>
              <a:t>50%</a:t>
            </a:r>
            <a:r>
              <a:rPr lang="en-US" sz="900" spc="-11" dirty="0">
                <a:solidFill>
                  <a:srgbClr val="BAF8FF"/>
                </a:solidFill>
                <a:latin typeface="Verdana" panose="02020603050405020304" pitchFamily="2"/>
              </a:rPr>
              <a:t> </a:t>
            </a:r>
          </a:p>
          <a:p>
            <a:pPr algn="ctr">
              <a:lnSpc>
                <a:spcPts val="1069"/>
              </a:lnSpc>
              <a:spcBef>
                <a:spcPts val="26"/>
              </a:spcBef>
              <a:spcAft>
                <a:spcPts val="0"/>
              </a:spcAft>
            </a:pPr>
            <a:r>
              <a:rPr lang="en-US" sz="900" spc="-6" dirty="0">
                <a:solidFill>
                  <a:srgbClr val="FFFFFF"/>
                </a:solidFill>
                <a:latin typeface="Verdana" panose="02020603050405020304" pitchFamily="2"/>
              </a:rPr>
              <a:t>Africa to supply</a:t>
            </a:r>
            <a:r>
              <a:rPr lang="en-US" sz="900" spc="-6" dirty="0">
                <a:solidFill>
                  <a:srgbClr val="BAF8FF"/>
                </a:solidFill>
                <a:latin typeface="Verdana" panose="02020603050405020304" pitchFamily="2"/>
              </a:rPr>
              <a:t> </a:t>
            </a:r>
            <a:r>
              <a:rPr lang="en-US" spc="-6" dirty="0">
                <a:solidFill>
                  <a:srgbClr val="BAF8FF"/>
                </a:solidFill>
                <a:latin typeface="Verdana" panose="02020603050405020304" pitchFamily="2"/>
              </a:rPr>
              <a:t>25%</a:t>
            </a:r>
            <a:r>
              <a:rPr lang="en-US" sz="591" spc="-6" dirty="0">
                <a:solidFill>
                  <a:srgbClr val="FFFFFF"/>
                </a:solidFill>
                <a:latin typeface="Verdana" panose="02020603050405020304" pitchFamily="2"/>
              </a:rPr>
              <a:t> </a:t>
            </a:r>
            <a:r>
              <a:rPr lang="en-US" sz="900" spc="-6" dirty="0">
                <a:solidFill>
                  <a:srgbClr val="FFFFFF"/>
                </a:solidFill>
                <a:latin typeface="Verdana" panose="02020603050405020304" pitchFamily="2"/>
              </a:rPr>
              <a:t>of global workforce in 2050 </a:t>
            </a:r>
          </a:p>
        </p:txBody>
      </p:sp>
      <p:sp>
        <p:nvSpPr>
          <p:cNvPr id="86" name="Text Placeholder 85"/>
          <p:cNvSpPr>
            <a:spLocks noGrp="1"/>
          </p:cNvSpPr>
          <p:nvPr>
            <p:ph type="body" idx="10"/>
          </p:nvPr>
        </p:nvSpPr>
        <p:spPr>
          <a:xfrm>
            <a:off x="3334827" y="4297985"/>
            <a:ext cx="2145369" cy="527566"/>
          </a:xfrm>
          <a:prstGeom prst="rect">
            <a:avLst/>
          </a:prstGeom>
          <a:noFill/>
          <a:ln w="0" cmpd="sng">
            <a:noFill/>
            <a:prstDash val="solid"/>
          </a:ln>
        </p:spPr>
        <p:txBody>
          <a:bodyPr vert="horz" lIns="0" tIns="2858" rIns="0" bIns="0" anchor="t"/>
          <a:lstStyle/>
          <a:p>
            <a:pPr marL="25717">
              <a:lnSpc>
                <a:spcPts val="1350"/>
              </a:lnSpc>
              <a:spcAft>
                <a:spcPts val="0"/>
              </a:spcAft>
            </a:pPr>
            <a:r>
              <a:rPr lang="en-US" sz="1200" b="1" spc="-11" dirty="0">
                <a:solidFill>
                  <a:srgbClr val="7FBD2B"/>
                </a:solidFill>
                <a:latin typeface="Verdana" panose="02020603050405020304" pitchFamily="2"/>
              </a:rPr>
              <a:t>     Change in nature </a:t>
            </a:r>
          </a:p>
          <a:p>
            <a:pPr marL="282878">
              <a:lnSpc>
                <a:spcPts val="1350"/>
              </a:lnSpc>
              <a:spcAft>
                <a:spcPts val="0"/>
              </a:spcAft>
            </a:pPr>
            <a:r>
              <a:rPr lang="en-US" sz="1200" b="1" dirty="0">
                <a:solidFill>
                  <a:srgbClr val="7FBD2B"/>
                </a:solidFill>
                <a:latin typeface="Verdana" panose="02020603050405020304" pitchFamily="2"/>
              </a:rPr>
              <a:t>      of a career </a:t>
            </a:r>
          </a:p>
          <a:p>
            <a:pPr>
              <a:lnSpc>
                <a:spcPts val="1069"/>
              </a:lnSpc>
              <a:spcBef>
                <a:spcPts val="371"/>
              </a:spcBef>
              <a:spcAft>
                <a:spcPts val="0"/>
              </a:spcAft>
            </a:pPr>
            <a:r>
              <a:rPr lang="en-US" spc="-11" dirty="0">
                <a:solidFill>
                  <a:srgbClr val="7FBD2B"/>
                </a:solidFill>
                <a:latin typeface="Verdana" panose="02020603050405020304" pitchFamily="2"/>
              </a:rPr>
              <a:t>2.5 - 5 years:</a:t>
            </a:r>
            <a:r>
              <a:rPr lang="en-US" spc="-11" dirty="0">
                <a:solidFill>
                  <a:srgbClr val="FFFFFF"/>
                </a:solidFill>
                <a:latin typeface="Verdana" panose="02020603050405020304" pitchFamily="2"/>
              </a:rPr>
              <a:t> </a:t>
            </a:r>
            <a:r>
              <a:rPr lang="en-US" sz="900" spc="-11" dirty="0">
                <a:solidFill>
                  <a:srgbClr val="FFFFFF"/>
                </a:solidFill>
                <a:latin typeface="Verdana" panose="02020603050405020304" pitchFamily="2"/>
              </a:rPr>
              <a:t>half-life of skills </a:t>
            </a:r>
          </a:p>
        </p:txBody>
      </p:sp>
      <p:sp>
        <p:nvSpPr>
          <p:cNvPr id="87" name="Text Placeholder 86"/>
          <p:cNvSpPr>
            <a:spLocks noGrp="1"/>
          </p:cNvSpPr>
          <p:nvPr>
            <p:ph type="body" idx="10"/>
          </p:nvPr>
        </p:nvSpPr>
        <p:spPr>
          <a:xfrm>
            <a:off x="5334959" y="4039596"/>
            <a:ext cx="2666042" cy="216607"/>
          </a:xfrm>
          <a:prstGeom prst="rect">
            <a:avLst/>
          </a:prstGeom>
          <a:noFill/>
          <a:ln w="0" cmpd="sng">
            <a:noFill/>
            <a:prstDash val="solid"/>
          </a:ln>
        </p:spPr>
        <p:txBody>
          <a:bodyPr vert="horz" lIns="0" tIns="82154" rIns="0" bIns="0" anchor="t"/>
          <a:lstStyle/>
          <a:p>
            <a:pPr>
              <a:lnSpc>
                <a:spcPts val="900"/>
              </a:lnSpc>
              <a:spcAft>
                <a:spcPts val="0"/>
              </a:spcAft>
            </a:pPr>
            <a:r>
              <a:rPr lang="en-US" sz="1275" spc="110" dirty="0">
                <a:solidFill>
                  <a:srgbClr val="FF0000"/>
                </a:solidFill>
                <a:latin typeface="Arial" panose="02020603050405020304" pitchFamily="2"/>
              </a:rPr>
              <a:t>WHO...? WHERE...? WHEN...? </a:t>
            </a:r>
          </a:p>
        </p:txBody>
      </p:sp>
      <p:sp>
        <p:nvSpPr>
          <p:cNvPr id="24" name="TextBox 23"/>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452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95" name="Image.jpg"/>
          <p:cNvPicPr/>
          <p:nvPr/>
        </p:nvPicPr>
        <p:blipFill>
          <a:blip r:embed="rId3"/>
          <a:stretch>
            <a:fillRect/>
          </a:stretch>
        </p:blipFill>
        <p:spPr>
          <a:xfrm>
            <a:off x="1352153" y="1142739"/>
            <a:ext cx="4263038" cy="3199142"/>
          </a:xfrm>
          <a:prstGeom prst="rect">
            <a:avLst/>
          </a:prstGeom>
        </p:spPr>
      </p:pic>
      <p:sp>
        <p:nvSpPr>
          <p:cNvPr id="90" name="Text Placeholder 89"/>
          <p:cNvSpPr>
            <a:spLocks noGrp="1"/>
          </p:cNvSpPr>
          <p:nvPr>
            <p:ph type="body" idx="10"/>
          </p:nvPr>
        </p:nvSpPr>
        <p:spPr>
          <a:xfrm>
            <a:off x="392404" y="192483"/>
            <a:ext cx="2700338" cy="254318"/>
          </a:xfrm>
          <a:prstGeom prst="rect">
            <a:avLst/>
          </a:prstGeom>
          <a:noFill/>
          <a:ln w="0" cmpd="sng">
            <a:noFill/>
            <a:prstDash val="solid"/>
          </a:ln>
        </p:spPr>
        <p:txBody>
          <a:bodyPr vert="horz" lIns="0" tIns="6072" rIns="0" bIns="0" anchor="t"/>
          <a:lstStyle/>
          <a:p>
            <a:r>
              <a:rPr lang="en-US" sz="1500" spc="-14" dirty="0">
                <a:solidFill>
                  <a:srgbClr val="84BB1C"/>
                </a:solidFill>
                <a:latin typeface="Verdana" panose="020B0604030504040204" pitchFamily="34" charset="0"/>
                <a:ea typeface="Verdana" panose="020B0604030504040204" pitchFamily="34" charset="0"/>
                <a:cs typeface="Verdana" panose="020B0604030504040204" pitchFamily="34" charset="0"/>
              </a:rPr>
              <a:t>Precedents </a:t>
            </a:r>
          </a:p>
        </p:txBody>
      </p:sp>
      <p:sp>
        <p:nvSpPr>
          <p:cNvPr id="91" name="Text Placeholder 90"/>
          <p:cNvSpPr>
            <a:spLocks noGrp="1"/>
          </p:cNvSpPr>
          <p:nvPr>
            <p:ph type="body" idx="10"/>
          </p:nvPr>
        </p:nvSpPr>
        <p:spPr>
          <a:xfrm>
            <a:off x="392401" y="543389"/>
            <a:ext cx="4378907" cy="364574"/>
          </a:xfrm>
          <a:prstGeom prst="rect">
            <a:avLst/>
          </a:prstGeom>
          <a:noFill/>
          <a:ln w="0" cmpd="sng">
            <a:noFill/>
            <a:prstDash val="solid"/>
          </a:ln>
        </p:spPr>
        <p:txBody>
          <a:bodyPr vert="horz" lIns="0" tIns="715" rIns="0" bIns="0" anchor="t"/>
          <a:lstStyle/>
          <a:p>
            <a:pPr>
              <a:lnSpc>
                <a:spcPts val="1013"/>
              </a:lnSpc>
              <a:spcAft>
                <a:spcPts val="619"/>
              </a:spcAft>
            </a:pPr>
            <a:r>
              <a:rPr lang="en-US" sz="1200" spc="-6" dirty="0">
                <a:solidFill>
                  <a:srgbClr val="FFFFFF"/>
                </a:solidFill>
                <a:latin typeface="Verdana" panose="020B0604030504040204" pitchFamily="34" charset="0"/>
                <a:ea typeface="Verdana" panose="020B0604030504040204" pitchFamily="34" charset="0"/>
                <a:cs typeface="Verdana" panose="020B0604030504040204" pitchFamily="34" charset="0"/>
              </a:rPr>
              <a:t>Use the environment created to attract the best talent. </a:t>
            </a:r>
          </a:p>
        </p:txBody>
      </p:sp>
      <p:graphicFrame>
        <p:nvGraphicFramePr>
          <p:cNvPr id="94" name="table 94"/>
          <p:cNvGraphicFramePr>
            <a:graphicFrameLocks noGrp="1"/>
          </p:cNvGraphicFramePr>
          <p:nvPr>
            <p:extLst/>
          </p:nvPr>
        </p:nvGraphicFramePr>
        <p:xfrm>
          <a:off x="1408037" y="907963"/>
          <a:ext cx="6343650" cy="6413500"/>
        </p:xfrm>
        <a:graphic>
          <a:graphicData uri="http://schemas.openxmlformats.org/drawingml/2006/table">
            <a:tbl>
              <a:tblPr/>
              <a:tblGrid>
                <a:gridCol w="3881557">
                  <a:extLst>
                    <a:ext uri="{9D8B030D-6E8A-4147-A177-3AD203B41FA5}">
                      <a16:colId xmlns:a16="http://schemas.microsoft.com/office/drawing/2014/main" val="20000"/>
                    </a:ext>
                  </a:extLst>
                </a:gridCol>
                <a:gridCol w="2462093">
                  <a:extLst>
                    <a:ext uri="{9D8B030D-6E8A-4147-A177-3AD203B41FA5}">
                      <a16:colId xmlns:a16="http://schemas.microsoft.com/office/drawing/2014/main" val="20001"/>
                    </a:ext>
                  </a:extLst>
                </a:gridCol>
              </a:tblGrid>
              <a:tr h="6413500">
                <a:tc>
                  <a:txBody>
                    <a:bodyPr/>
                    <a:lstStyle/>
                    <a:p>
                      <a:pPr algn="l"/>
                      <a:r>
                        <a:rPr lang="en-US" sz="100" dirty="0">
                          <a:latin typeface="Verdana" panose="020B0604030504040204" pitchFamily="34" charset="0"/>
                          <a:ea typeface="Verdana" panose="020B0604030504040204" pitchFamily="34" charset="0"/>
                          <a:cs typeface="Verdana" panose="020B0604030504040204" pitchFamily="34" charset="0"/>
                        </a:rPr>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685800" marR="0" indent="0" algn="l">
                        <a:lnSpc>
                          <a:spcPts val="2300"/>
                        </a:lnSpc>
                        <a:spcBef>
                          <a:spcPts val="4205"/>
                        </a:spcBef>
                        <a:spcAft>
                          <a:spcPts val="0"/>
                        </a:spcAft>
                      </a:pPr>
                      <a:r>
                        <a:rPr lang="en-US" sz="1100" spc="0" dirty="0">
                          <a:solidFill>
                            <a:srgbClr val="84BB1C"/>
                          </a:solidFill>
                          <a:latin typeface="Verdana" panose="020B0604030504040204" pitchFamily="34" charset="0"/>
                          <a:ea typeface="Verdana" panose="020B0604030504040204" pitchFamily="34" charset="0"/>
                          <a:cs typeface="Verdana" panose="020B0604030504040204" pitchFamily="34" charset="0"/>
                        </a:rPr>
                        <a:t>Millennials are entering the workforce</a:t>
                      </a: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 in greater numbers </a:t>
                      </a:r>
                      <a:r>
                        <a:rPr lang="en-US" sz="1100" spc="-20" dirty="0">
                          <a:solidFill>
                            <a:srgbClr val="FFFFFF"/>
                          </a:solidFill>
                          <a:latin typeface="Verdana" panose="020B0604030504040204" pitchFamily="34" charset="0"/>
                          <a:ea typeface="Verdana" panose="020B0604030504040204" pitchFamily="34" charset="0"/>
                          <a:cs typeface="Verdana" panose="020B0604030504040204" pitchFamily="34" charset="0"/>
                        </a:rPr>
                        <a:t>and reshaping the talent markets </a:t>
                      </a:r>
                    </a:p>
                    <a:p>
                      <a:pPr marL="685800" marR="0" indent="0" algn="l">
                        <a:lnSpc>
                          <a:spcPts val="2400"/>
                        </a:lnSpc>
                        <a:spcBef>
                          <a:spcPts val="0"/>
                        </a:spcBef>
                        <a:spcAft>
                          <a:spcPts val="0"/>
                        </a:spcAft>
                      </a:pP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with new expectations. They are projected to make up </a:t>
                      </a:r>
                      <a:r>
                        <a:rPr lang="en-US" sz="1100" b="1" spc="0" dirty="0">
                          <a:solidFill>
                            <a:srgbClr val="FFFFFF"/>
                          </a:solidFill>
                          <a:latin typeface="Verdana" panose="020B0604030504040204" pitchFamily="34" charset="0"/>
                          <a:ea typeface="Verdana" panose="020B0604030504040204" pitchFamily="34" charset="0"/>
                          <a:cs typeface="Verdana" panose="020B0604030504040204" pitchFamily="34" charset="0"/>
                        </a:rPr>
                        <a:t>75% </a:t>
                      </a: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of the </a:t>
                      </a:r>
                    </a:p>
                    <a:p>
                      <a:pPr marL="685800" marR="0" indent="0" algn="l">
                        <a:lnSpc>
                          <a:spcPts val="2000"/>
                        </a:lnSpc>
                        <a:spcBef>
                          <a:spcPts val="450"/>
                        </a:spcBef>
                        <a:spcAft>
                          <a:spcPts val="0"/>
                        </a:spcAft>
                      </a:pP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global workforce by 2025” </a:t>
                      </a:r>
                    </a:p>
                    <a:p>
                      <a:pPr marL="685800" marR="0" indent="0" algn="l">
                        <a:lnSpc>
                          <a:spcPts val="1600"/>
                        </a:lnSpc>
                        <a:spcBef>
                          <a:spcPts val="655"/>
                        </a:spcBef>
                        <a:spcAft>
                          <a:spcPts val="0"/>
                        </a:spcAft>
                      </a:pPr>
                      <a:r>
                        <a:rPr lang="en-US" sz="800" spc="0" dirty="0">
                          <a:solidFill>
                            <a:srgbClr val="FFFFFF"/>
                          </a:solidFill>
                          <a:latin typeface="Verdana" panose="020B0604030504040204" pitchFamily="34" charset="0"/>
                          <a:ea typeface="Verdana" panose="020B0604030504040204" pitchFamily="34" charset="0"/>
                          <a:cs typeface="Verdana" panose="020B0604030504040204" pitchFamily="34" charset="0"/>
                        </a:rPr>
                        <a:t>Global Human Capital Trends (Deloitte, 2015) </a:t>
                      </a:r>
                    </a:p>
                    <a:p>
                      <a:pPr marL="685800" marR="0" indent="0" algn="l">
                        <a:lnSpc>
                          <a:spcPts val="2000"/>
                        </a:lnSpc>
                        <a:spcBef>
                          <a:spcPts val="4290"/>
                        </a:spcBef>
                        <a:spcAft>
                          <a:spcPts val="0"/>
                        </a:spcAft>
                      </a:pP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“Of the 1bn young people who will enter the job market in the next decade,</a:t>
                      </a:r>
                      <a:r>
                        <a:rPr lang="en-US" sz="1100" b="1" spc="0" dirty="0">
                          <a:solidFill>
                            <a:srgbClr val="84BB1C"/>
                          </a:solidFill>
                          <a:latin typeface="Verdana" panose="020B0604030504040204" pitchFamily="34" charset="0"/>
                          <a:ea typeface="Verdana" panose="020B0604030504040204" pitchFamily="34" charset="0"/>
                          <a:cs typeface="Verdana" panose="020B0604030504040204" pitchFamily="34" charset="0"/>
                        </a:rPr>
                        <a:t> 60% </a:t>
                      </a:r>
                      <a:r>
                        <a:rPr lang="en-US" sz="1100" spc="0" dirty="0">
                          <a:solidFill>
                            <a:srgbClr val="84BB1C"/>
                          </a:solidFill>
                          <a:latin typeface="Verdana" panose="020B0604030504040204" pitchFamily="34" charset="0"/>
                          <a:ea typeface="Verdana" panose="020B0604030504040204" pitchFamily="34" charset="0"/>
                          <a:cs typeface="Verdana" panose="020B0604030504040204" pitchFamily="34" charset="0"/>
                        </a:rPr>
                        <a:t>are expected to get jobs that do not currently exist” </a:t>
                      </a:r>
                    </a:p>
                    <a:p>
                      <a:pPr marL="685800" marR="0" indent="0" algn="l">
                        <a:lnSpc>
                          <a:spcPts val="1600"/>
                        </a:lnSpc>
                        <a:spcBef>
                          <a:spcPts val="680"/>
                        </a:spcBef>
                        <a:spcAft>
                          <a:spcPts val="1865"/>
                        </a:spcAft>
                      </a:pPr>
                      <a:r>
                        <a:rPr lang="en-US" sz="800" spc="0" dirty="0">
                          <a:solidFill>
                            <a:srgbClr val="FFFFFF"/>
                          </a:solidFill>
                          <a:latin typeface="Verdana" panose="020B0604030504040204" pitchFamily="34" charset="0"/>
                          <a:ea typeface="Verdana" panose="020B0604030504040204" pitchFamily="34" charset="0"/>
                          <a:cs typeface="Verdana" panose="020B0604030504040204" pitchFamily="34" charset="0"/>
                        </a:rPr>
                        <a:t>(World Bank 2015)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6" name="TextBox 5"/>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871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9" name="Title 1"/>
          <p:cNvSpPr>
            <a:spLocks noGrp="1"/>
          </p:cNvSpPr>
          <p:nvPr>
            <p:ph type="title"/>
          </p:nvPr>
        </p:nvSpPr>
        <p:spPr/>
        <p:txBody>
          <a:bodyPr/>
          <a:lstStyle/>
          <a:p>
            <a:r>
              <a:rPr lang="en-GB" altLang="ja-JP" dirty="0">
                <a:solidFill>
                  <a:schemeClr val="accent1"/>
                </a:solidFill>
              </a:rPr>
              <a:t>Challenges</a:t>
            </a:r>
            <a:endParaRPr lang="en-GB" dirty="0">
              <a:solidFill>
                <a:schemeClr val="accent1"/>
              </a:solidFill>
            </a:endParaRPr>
          </a:p>
        </p:txBody>
      </p:sp>
      <p:graphicFrame>
        <p:nvGraphicFramePr>
          <p:cNvPr id="113" name="Chart 112"/>
          <p:cNvGraphicFramePr>
            <a:graphicFrameLocks/>
          </p:cNvGraphicFramePr>
          <p:nvPr>
            <p:extLst/>
          </p:nvPr>
        </p:nvGraphicFramePr>
        <p:xfrm>
          <a:off x="3234875" y="2471268"/>
          <a:ext cx="2634018" cy="1980742"/>
        </p:xfrm>
        <a:graphic>
          <a:graphicData uri="http://schemas.openxmlformats.org/drawingml/2006/chart">
            <c:chart xmlns:c="http://schemas.openxmlformats.org/drawingml/2006/chart" xmlns:r="http://schemas.openxmlformats.org/officeDocument/2006/relationships" r:id="rId3"/>
          </a:graphicData>
        </a:graphic>
      </p:graphicFrame>
      <p:grpSp>
        <p:nvGrpSpPr>
          <p:cNvPr id="114" name="Group 113"/>
          <p:cNvGrpSpPr>
            <a:grpSpLocks noChangeAspect="1"/>
          </p:cNvGrpSpPr>
          <p:nvPr/>
        </p:nvGrpSpPr>
        <p:grpSpPr>
          <a:xfrm rot="18900000">
            <a:off x="4243274" y="2165599"/>
            <a:ext cx="617220" cy="617220"/>
            <a:chOff x="7606853" y="246063"/>
            <a:chExt cx="896937" cy="896937"/>
          </a:xfrm>
          <a:solidFill>
            <a:srgbClr val="DCDCDC"/>
          </a:solidFill>
        </p:grpSpPr>
        <p:sp>
          <p:nvSpPr>
            <p:cNvPr id="115" name="Teardrop 114"/>
            <p:cNvSpPr/>
            <p:nvPr/>
          </p:nvSpPr>
          <p:spPr>
            <a:xfrm>
              <a:off x="7606853" y="246063"/>
              <a:ext cx="896937" cy="896937"/>
            </a:xfrm>
            <a:prstGeom prst="teardrop">
              <a:avLst/>
            </a:prstGeom>
            <a:solidFill>
              <a:schemeClr val="accent6">
                <a:lumMod val="60000"/>
                <a:lumOff val="40000"/>
              </a:schemeClr>
            </a:solidFill>
            <a:ln w="9525" cap="flat" cmpd="sng" algn="ctr">
              <a:solidFill>
                <a:srgbClr val="FFFFFF"/>
              </a:solidFill>
              <a:prstDash val="solid"/>
            </a:ln>
            <a:effectLst/>
          </p:spPr>
          <p:txBody>
            <a:bodyPr rtlCol="0" anchor="ctr"/>
            <a:lstStyle/>
            <a:p>
              <a:pPr algn="ctr">
                <a:defRPr/>
              </a:pPr>
              <a:endParaRPr lang="en-GB" sz="1500" kern="0" dirty="0">
                <a:solidFill>
                  <a:srgbClr val="FFFFFF"/>
                </a:solidFill>
                <a:latin typeface="Arial"/>
              </a:endParaRPr>
            </a:p>
          </p:txBody>
        </p:sp>
        <p:sp>
          <p:nvSpPr>
            <p:cNvPr id="116" name="Oval 115"/>
            <p:cNvSpPr/>
            <p:nvPr/>
          </p:nvSpPr>
          <p:spPr>
            <a:xfrm>
              <a:off x="7647296" y="280457"/>
              <a:ext cx="822602" cy="822602"/>
            </a:xfrm>
            <a:prstGeom prst="ellipse">
              <a:avLst/>
            </a:prstGeom>
            <a:solidFill>
              <a:schemeClr val="accent6"/>
            </a:solidFill>
            <a:ln w="9525" cap="flat" cmpd="sng" algn="ctr">
              <a:noFill/>
              <a:prstDash val="solid"/>
            </a:ln>
            <a:effectLst/>
          </p:spPr>
          <p:txBody>
            <a:bodyPr rtlCol="0" anchor="ctr"/>
            <a:lstStyle/>
            <a:p>
              <a:pPr algn="ctr">
                <a:defRPr/>
              </a:pPr>
              <a:endParaRPr lang="en-GB" sz="1500" kern="0" dirty="0">
                <a:solidFill>
                  <a:srgbClr val="FFFFFF"/>
                </a:solidFill>
                <a:latin typeface="Arial"/>
              </a:endParaRPr>
            </a:p>
          </p:txBody>
        </p:sp>
      </p:grpSp>
      <p:sp>
        <p:nvSpPr>
          <p:cNvPr id="117" name="Teardrop 116"/>
          <p:cNvSpPr>
            <a:spLocks/>
          </p:cNvSpPr>
          <p:nvPr/>
        </p:nvSpPr>
        <p:spPr>
          <a:xfrm rot="11700000">
            <a:off x="3428865" y="3640069"/>
            <a:ext cx="617220" cy="617220"/>
          </a:xfrm>
          <a:prstGeom prst="teardrop">
            <a:avLst/>
          </a:prstGeom>
          <a:solidFill>
            <a:schemeClr val="accent5">
              <a:lumMod val="60000"/>
              <a:lumOff val="40000"/>
            </a:schemeClr>
          </a:solidFill>
          <a:ln w="9525" cap="flat" cmpd="sng" algn="ctr">
            <a:solidFill>
              <a:srgbClr val="FFFFFF"/>
            </a:solidFill>
            <a:prstDash val="solid"/>
          </a:ln>
          <a:effectLst/>
        </p:spPr>
        <p:txBody>
          <a:bodyPr rtlCol="0" anchor="ctr"/>
          <a:lstStyle/>
          <a:p>
            <a:pPr algn="ctr">
              <a:defRPr/>
            </a:pPr>
            <a:endParaRPr lang="en-GB" sz="1500" kern="0" dirty="0">
              <a:solidFill>
                <a:srgbClr val="FFFFFF"/>
              </a:solidFill>
              <a:latin typeface="Arial"/>
            </a:endParaRPr>
          </a:p>
        </p:txBody>
      </p:sp>
      <p:sp>
        <p:nvSpPr>
          <p:cNvPr id="118" name="Oval 117"/>
          <p:cNvSpPr>
            <a:spLocks/>
          </p:cNvSpPr>
          <p:nvPr/>
        </p:nvSpPr>
        <p:spPr>
          <a:xfrm rot="11700000">
            <a:off x="3451773" y="3666905"/>
            <a:ext cx="566067" cy="566067"/>
          </a:xfrm>
          <a:prstGeom prst="ellipse">
            <a:avLst/>
          </a:prstGeom>
          <a:solidFill>
            <a:schemeClr val="accent5"/>
          </a:solidFill>
          <a:ln w="9525" cap="flat" cmpd="sng" algn="ctr">
            <a:noFill/>
            <a:prstDash val="solid"/>
          </a:ln>
          <a:effectLst/>
        </p:spPr>
        <p:txBody>
          <a:bodyPr rtlCol="0" anchor="ctr"/>
          <a:lstStyle/>
          <a:p>
            <a:pPr algn="ctr">
              <a:defRPr/>
            </a:pPr>
            <a:endParaRPr lang="en-GB" sz="1500" kern="0" dirty="0">
              <a:solidFill>
                <a:srgbClr val="FFFFFF"/>
              </a:solidFill>
              <a:latin typeface="Arial"/>
            </a:endParaRPr>
          </a:p>
        </p:txBody>
      </p:sp>
      <p:grpSp>
        <p:nvGrpSpPr>
          <p:cNvPr id="119" name="Group 118"/>
          <p:cNvGrpSpPr>
            <a:grpSpLocks noChangeAspect="1"/>
          </p:cNvGrpSpPr>
          <p:nvPr/>
        </p:nvGrpSpPr>
        <p:grpSpPr>
          <a:xfrm rot="4776862">
            <a:off x="5027661" y="3679363"/>
            <a:ext cx="617220" cy="617220"/>
            <a:chOff x="7606853" y="246063"/>
            <a:chExt cx="896937" cy="896937"/>
          </a:xfrm>
          <a:solidFill>
            <a:srgbClr val="72C7E7"/>
          </a:solidFill>
        </p:grpSpPr>
        <p:sp>
          <p:nvSpPr>
            <p:cNvPr id="120" name="Teardrop 119"/>
            <p:cNvSpPr/>
            <p:nvPr/>
          </p:nvSpPr>
          <p:spPr>
            <a:xfrm>
              <a:off x="7606853" y="246063"/>
              <a:ext cx="896937" cy="896937"/>
            </a:xfrm>
            <a:prstGeom prst="teardrop">
              <a:avLst/>
            </a:prstGeom>
            <a:solidFill>
              <a:schemeClr val="accent3">
                <a:lumMod val="40000"/>
                <a:lumOff val="60000"/>
              </a:schemeClr>
            </a:solidFill>
            <a:ln w="9525" cap="flat" cmpd="sng" algn="ctr">
              <a:solidFill>
                <a:srgbClr val="FFFFFF"/>
              </a:solidFill>
              <a:prstDash val="solid"/>
            </a:ln>
            <a:effectLst/>
          </p:spPr>
          <p:txBody>
            <a:bodyPr rtlCol="0" anchor="ctr"/>
            <a:lstStyle/>
            <a:p>
              <a:pPr algn="ctr">
                <a:defRPr/>
              </a:pPr>
              <a:endParaRPr lang="en-GB" sz="1500" kern="0" dirty="0">
                <a:solidFill>
                  <a:srgbClr val="FFFFFF"/>
                </a:solidFill>
                <a:latin typeface="Arial"/>
              </a:endParaRPr>
            </a:p>
          </p:txBody>
        </p:sp>
        <p:sp>
          <p:nvSpPr>
            <p:cNvPr id="121" name="Oval 120"/>
            <p:cNvSpPr/>
            <p:nvPr/>
          </p:nvSpPr>
          <p:spPr>
            <a:xfrm>
              <a:off x="7647293" y="280458"/>
              <a:ext cx="822602" cy="822602"/>
            </a:xfrm>
            <a:prstGeom prst="ellipse">
              <a:avLst/>
            </a:prstGeom>
            <a:solidFill>
              <a:schemeClr val="accent3"/>
            </a:solidFill>
            <a:ln w="9525" cap="flat" cmpd="sng" algn="ctr">
              <a:noFill/>
              <a:prstDash val="solid"/>
            </a:ln>
            <a:effectLst/>
          </p:spPr>
          <p:txBody>
            <a:bodyPr rtlCol="0" anchor="ctr"/>
            <a:lstStyle/>
            <a:p>
              <a:pPr algn="ctr">
                <a:defRPr/>
              </a:pPr>
              <a:endParaRPr lang="en-GB" sz="1500" kern="0" dirty="0">
                <a:solidFill>
                  <a:srgbClr val="FFFFFF"/>
                </a:solidFill>
                <a:latin typeface="Arial"/>
              </a:endParaRPr>
            </a:p>
          </p:txBody>
        </p:sp>
      </p:grpSp>
      <p:sp>
        <p:nvSpPr>
          <p:cNvPr id="122" name="Rounded Rectangle 121"/>
          <p:cNvSpPr>
            <a:spLocks/>
          </p:cNvSpPr>
          <p:nvPr/>
        </p:nvSpPr>
        <p:spPr>
          <a:xfrm>
            <a:off x="3359507" y="1227368"/>
            <a:ext cx="2521744" cy="822960"/>
          </a:xfrm>
          <a:prstGeom prst="roundRect">
            <a:avLst>
              <a:gd name="adj" fmla="val 10178"/>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oAutofit/>
          </a:bodyPr>
          <a:lstStyle/>
          <a:p>
            <a:pPr algn="ctr"/>
            <a:r>
              <a:rPr lang="en-GB" sz="1200" dirty="0">
                <a:solidFill>
                  <a:srgbClr val="FFFFFF"/>
                </a:solidFill>
                <a:latin typeface="Verdana"/>
              </a:rPr>
              <a:t>The pace of change is frightening … but by future proofing can </a:t>
            </a:r>
            <a:r>
              <a:rPr lang="en-GB" sz="1200" dirty="0">
                <a:solidFill>
                  <a:srgbClr val="86BC25"/>
                </a:solidFill>
                <a:latin typeface="Verdana"/>
              </a:rPr>
              <a:t>be an opportunity</a:t>
            </a:r>
            <a:endParaRPr lang="en-GB" sz="1200" dirty="0">
              <a:solidFill>
                <a:srgbClr val="FFFFFF"/>
              </a:solidFill>
              <a:latin typeface="Verdana"/>
            </a:endParaRPr>
          </a:p>
        </p:txBody>
      </p:sp>
      <p:sp>
        <p:nvSpPr>
          <p:cNvPr id="123" name="Rounded Rectangle 122"/>
          <p:cNvSpPr>
            <a:spLocks/>
          </p:cNvSpPr>
          <p:nvPr/>
        </p:nvSpPr>
        <p:spPr>
          <a:xfrm>
            <a:off x="1436496" y="3755006"/>
            <a:ext cx="1928654" cy="1028700"/>
          </a:xfrm>
          <a:prstGeom prst="roundRect">
            <a:avLst>
              <a:gd name="adj" fmla="val 10178"/>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oAutofit/>
          </a:bodyPr>
          <a:lstStyle/>
          <a:p>
            <a:pPr algn="ctr"/>
            <a:r>
              <a:rPr lang="en-GB" sz="1200" dirty="0">
                <a:solidFill>
                  <a:srgbClr val="FFFFFF"/>
                </a:solidFill>
                <a:latin typeface="Verdana"/>
              </a:rPr>
              <a:t>It’s not just a real estate project…but real estate should be viewed as a </a:t>
            </a:r>
            <a:r>
              <a:rPr lang="en-GB" sz="1200" dirty="0">
                <a:solidFill>
                  <a:srgbClr val="86BC25"/>
                </a:solidFill>
                <a:latin typeface="Verdana"/>
              </a:rPr>
              <a:t>key enabler</a:t>
            </a:r>
            <a:endParaRPr lang="en-GB" sz="1200" dirty="0">
              <a:solidFill>
                <a:srgbClr val="FFFFFF"/>
              </a:solidFill>
              <a:latin typeface="Verdana"/>
            </a:endParaRPr>
          </a:p>
        </p:txBody>
      </p:sp>
      <p:sp>
        <p:nvSpPr>
          <p:cNvPr id="124" name="Rounded Rectangle 123"/>
          <p:cNvSpPr>
            <a:spLocks/>
          </p:cNvSpPr>
          <p:nvPr/>
        </p:nvSpPr>
        <p:spPr>
          <a:xfrm>
            <a:off x="5689745" y="3755006"/>
            <a:ext cx="1988006" cy="1028700"/>
          </a:xfrm>
          <a:prstGeom prst="roundRect">
            <a:avLst>
              <a:gd name="adj" fmla="val 10178"/>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oAutofit/>
          </a:bodyPr>
          <a:lstStyle/>
          <a:p>
            <a:pPr algn="ctr"/>
            <a:r>
              <a:rPr lang="en-GB" sz="1200" dirty="0">
                <a:solidFill>
                  <a:srgbClr val="FFFFFF"/>
                </a:solidFill>
                <a:latin typeface="Verdana"/>
              </a:rPr>
              <a:t>It’s difficult to decide the optimal best practice example…but </a:t>
            </a:r>
            <a:r>
              <a:rPr lang="en-GB" sz="1200" dirty="0">
                <a:solidFill>
                  <a:srgbClr val="86BC25"/>
                </a:solidFill>
                <a:latin typeface="Verdana"/>
              </a:rPr>
              <a:t>components from each can be combined</a:t>
            </a:r>
            <a:endParaRPr lang="en-GB" sz="1200" dirty="0">
              <a:solidFill>
                <a:srgbClr val="000000"/>
              </a:solidFill>
              <a:latin typeface="Verdana"/>
            </a:endParaRPr>
          </a:p>
        </p:txBody>
      </p:sp>
      <p:sp>
        <p:nvSpPr>
          <p:cNvPr id="34" name="Text Placeholder 98"/>
          <p:cNvSpPr>
            <a:spLocks noGrp="1"/>
          </p:cNvSpPr>
          <p:nvPr>
            <p:ph type="body" idx="4294967295"/>
          </p:nvPr>
        </p:nvSpPr>
        <p:spPr>
          <a:xfrm>
            <a:off x="376238" y="563712"/>
            <a:ext cx="5529263" cy="218956"/>
          </a:xfrm>
          <a:prstGeom prst="rect">
            <a:avLst/>
          </a:prstGeom>
          <a:noFill/>
          <a:ln w="0" cmpd="sng">
            <a:noFill/>
            <a:prstDash val="solid"/>
          </a:ln>
        </p:spPr>
        <p:txBody>
          <a:bodyPr vert="horz" lIns="0" tIns="13216" rIns="0" bIns="0" rtlCol="0" anchor="t">
            <a:noAutofit/>
          </a:bodyPr>
          <a:lstStyle/>
          <a:p>
            <a:pPr>
              <a:spcAft>
                <a:spcPts val="709"/>
              </a:spcAft>
            </a:pPr>
            <a:r>
              <a:rPr lang="en-US" sz="1200" spc="-3" dirty="0">
                <a:solidFill>
                  <a:srgbClr val="FFFFFF"/>
                </a:solidFill>
                <a:latin typeface="Verdana" panose="020B0604030504040204" pitchFamily="34" charset="0"/>
                <a:ea typeface="Verdana" panose="020B0604030504040204" pitchFamily="34" charset="0"/>
                <a:cs typeface="Verdana" panose="020B0604030504040204" pitchFamily="34" charset="0"/>
              </a:rPr>
              <a:t>See the pace of change as an opportunity, view real estate as a key enabler, “</a:t>
            </a:r>
            <a:r>
              <a:rPr lang="en-US" sz="1200" spc="-3" dirty="0" err="1">
                <a:solidFill>
                  <a:srgbClr val="FFFFFF"/>
                </a:solidFill>
                <a:latin typeface="Verdana" panose="020B0604030504040204" pitchFamily="34" charset="0"/>
                <a:ea typeface="Verdana" panose="020B0604030504040204" pitchFamily="34" charset="0"/>
                <a:cs typeface="Verdana" panose="020B0604030504040204" pitchFamily="34" charset="0"/>
              </a:rPr>
              <a:t>componentise</a:t>
            </a:r>
            <a:r>
              <a:rPr lang="en-US" sz="1200" spc="-3" dirty="0">
                <a:solidFill>
                  <a:srgbClr val="FFFFFF"/>
                </a:solidFill>
                <a:latin typeface="Verdana" panose="020B0604030504040204" pitchFamily="34" charset="0"/>
                <a:ea typeface="Verdana" panose="020B0604030504040204" pitchFamily="34" charset="0"/>
                <a:cs typeface="Verdana" panose="020B0604030504040204" pitchFamily="34" charset="0"/>
              </a:rPr>
              <a:t>” best practice </a:t>
            </a:r>
          </a:p>
        </p:txBody>
      </p:sp>
      <p:sp>
        <p:nvSpPr>
          <p:cNvPr id="35" name="TextBox 34"/>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19965142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Central St. Martins Kings Cross</a:t>
            </a:r>
            <a:br>
              <a:rPr lang="en-GB" dirty="0">
                <a:solidFill>
                  <a:schemeClr val="accent1"/>
                </a:solidFill>
              </a:rPr>
            </a:br>
            <a:endParaRPr lang="en-GB" sz="1200" dirty="0">
              <a:solidFill>
                <a:schemeClr val="bg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9615" y="762001"/>
            <a:ext cx="7298092" cy="3747873"/>
          </a:xfrm>
        </p:spPr>
      </p:pic>
      <p:sp>
        <p:nvSpPr>
          <p:cNvPr id="4" name="TextBox 3"/>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19785707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UCL East</a:t>
            </a:r>
            <a:br>
              <a:rPr lang="en-GB" dirty="0">
                <a:solidFill>
                  <a:schemeClr val="accent1"/>
                </a:solidFill>
              </a:rPr>
            </a:br>
            <a:r>
              <a:rPr lang="en-GB" sz="1200" dirty="0">
                <a:solidFill>
                  <a:schemeClr val="bg1"/>
                </a:solidFill>
              </a:rPr>
              <a:t>Outline Planning Permission for new 180,000 </a:t>
            </a:r>
            <a:r>
              <a:rPr lang="en-GB" sz="1200" dirty="0" err="1">
                <a:solidFill>
                  <a:schemeClr val="bg1"/>
                </a:solidFill>
              </a:rPr>
              <a:t>sqm</a:t>
            </a:r>
            <a:r>
              <a:rPr lang="en-GB" sz="1200" dirty="0">
                <a:solidFill>
                  <a:schemeClr val="bg1"/>
                </a:solidFill>
              </a:rPr>
              <a:t> campus.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5178" y="762002"/>
            <a:ext cx="3000767" cy="1913650"/>
          </a:xfrm>
          <a:prstGeom prst="rect">
            <a:avLst/>
          </a:prstGeom>
        </p:spPr>
      </p:pic>
      <p:pic>
        <p:nvPicPr>
          <p:cNvPr id="11" name="Content Placeholder 10"/>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4601497" y="762002"/>
            <a:ext cx="3014555" cy="1870774"/>
          </a:xfr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5180" y="2876873"/>
            <a:ext cx="2998409" cy="200331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r="-193" b="-5768"/>
          <a:stretch/>
        </p:blipFill>
        <p:spPr>
          <a:xfrm>
            <a:off x="4601497" y="2876874"/>
            <a:ext cx="3014555" cy="2131639"/>
          </a:xfrm>
          <a:prstGeom prst="rect">
            <a:avLst/>
          </a:prstGeom>
        </p:spPr>
      </p:pic>
      <p:sp>
        <p:nvSpPr>
          <p:cNvPr id="7" name="TextBox 6"/>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16312036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Meeting the Demand for World-Class Facilities</a:t>
            </a:r>
          </a:p>
        </p:txBody>
      </p:sp>
      <p:sp>
        <p:nvSpPr>
          <p:cNvPr id="3" name="Text Placeholder 2"/>
          <p:cNvSpPr>
            <a:spLocks noGrp="1"/>
          </p:cNvSpPr>
          <p:nvPr>
            <p:ph type="body" idx="1"/>
          </p:nvPr>
        </p:nvSpPr>
        <p:spPr/>
        <p:txBody>
          <a:bodyPr/>
          <a:lstStyle/>
          <a:p>
            <a:r>
              <a:rPr lang="en-GB" dirty="0"/>
              <a:t>A tax perspective</a:t>
            </a:r>
          </a:p>
        </p:txBody>
      </p:sp>
    </p:spTree>
    <p:extLst>
      <p:ext uri="{BB962C8B-B14F-4D97-AF65-F5344CB8AC3E}">
        <p14:creationId xmlns:p14="http://schemas.microsoft.com/office/powerpoint/2010/main" val="315194364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9ECADC-72BC-CC40-A2C9-AD278964D8C2}"/>
              </a:ext>
            </a:extLst>
          </p:cNvPr>
          <p:cNvPicPr>
            <a:picLocks noChangeAspect="1"/>
          </p:cNvPicPr>
          <p:nvPr/>
        </p:nvPicPr>
        <p:blipFill>
          <a:blip r:embed="rId2">
            <a:alphaModFix amt="18000"/>
          </a:blip>
          <a:stretch>
            <a:fillRect/>
          </a:stretch>
        </p:blipFill>
        <p:spPr>
          <a:xfrm>
            <a:off x="-29634" y="327987"/>
            <a:ext cx="9203267" cy="2668643"/>
          </a:xfrm>
          <a:prstGeom prst="rect">
            <a:avLst/>
          </a:prstGeom>
        </p:spPr>
      </p:pic>
      <p:sp>
        <p:nvSpPr>
          <p:cNvPr id="5" name="Title 1">
            <a:extLst>
              <a:ext uri="{FF2B5EF4-FFF2-40B4-BE49-F238E27FC236}">
                <a16:creationId xmlns:a16="http://schemas.microsoft.com/office/drawing/2014/main" id="{7EA01B87-A58A-40A3-83C4-31F5A97108DE}"/>
              </a:ext>
            </a:extLst>
          </p:cNvPr>
          <p:cNvSpPr txBox="1">
            <a:spLocks/>
          </p:cNvSpPr>
          <p:nvPr/>
        </p:nvSpPr>
        <p:spPr bwMode="auto">
          <a:xfrm>
            <a:off x="835819" y="2057400"/>
            <a:ext cx="7486650" cy="149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fontScale="90000" lnSpcReduction="10000"/>
          </a:bodyPr>
          <a:lstStyle>
            <a:lvl1pPr algn="ctr" defTabSz="609585" rtl="0" eaLnBrk="0" fontAlgn="base" hangingPunct="0">
              <a:spcBef>
                <a:spcPct val="0"/>
              </a:spcBef>
              <a:spcAft>
                <a:spcPct val="0"/>
              </a:spcAft>
              <a:defRPr sz="5867" kern="1200">
                <a:solidFill>
                  <a:schemeClr val="tx1"/>
                </a:solidFill>
                <a:latin typeface="+mj-lt"/>
                <a:ea typeface="ヒラギノ角ゴ Pro W3" charset="0"/>
                <a:cs typeface="ヒラギノ角ゴ Pro W3" charset="0"/>
              </a:defRPr>
            </a:lvl1pPr>
            <a:lvl2pPr algn="ctr" defTabSz="609585" rtl="0" eaLnBrk="0" fontAlgn="base" hangingPunct="0">
              <a:spcBef>
                <a:spcPct val="0"/>
              </a:spcBef>
              <a:spcAft>
                <a:spcPct val="0"/>
              </a:spcAft>
              <a:defRPr sz="5867">
                <a:solidFill>
                  <a:schemeClr val="tx1"/>
                </a:solidFill>
                <a:latin typeface="Calibri" charset="0"/>
                <a:ea typeface="ヒラギノ角ゴ Pro W3" charset="0"/>
                <a:cs typeface="ヒラギノ角ゴ Pro W3" charset="0"/>
              </a:defRPr>
            </a:lvl2pPr>
            <a:lvl3pPr algn="ctr" defTabSz="609585" rtl="0" eaLnBrk="0" fontAlgn="base" hangingPunct="0">
              <a:spcBef>
                <a:spcPct val="0"/>
              </a:spcBef>
              <a:spcAft>
                <a:spcPct val="0"/>
              </a:spcAft>
              <a:defRPr sz="5867">
                <a:solidFill>
                  <a:schemeClr val="tx1"/>
                </a:solidFill>
                <a:latin typeface="Calibri" charset="0"/>
                <a:ea typeface="ヒラギノ角ゴ Pro W3" charset="0"/>
                <a:cs typeface="ヒラギノ角ゴ Pro W3" charset="0"/>
              </a:defRPr>
            </a:lvl3pPr>
            <a:lvl4pPr algn="ctr" defTabSz="609585" rtl="0" eaLnBrk="0" fontAlgn="base" hangingPunct="0">
              <a:spcBef>
                <a:spcPct val="0"/>
              </a:spcBef>
              <a:spcAft>
                <a:spcPct val="0"/>
              </a:spcAft>
              <a:defRPr sz="5867">
                <a:solidFill>
                  <a:schemeClr val="tx1"/>
                </a:solidFill>
                <a:latin typeface="Calibri" charset="0"/>
                <a:ea typeface="ヒラギノ角ゴ Pro W3" charset="0"/>
                <a:cs typeface="ヒラギノ角ゴ Pro W3" charset="0"/>
              </a:defRPr>
            </a:lvl4pPr>
            <a:lvl5pPr algn="ctr" defTabSz="609585" rtl="0" eaLnBrk="0" fontAlgn="base" hangingPunct="0">
              <a:spcBef>
                <a:spcPct val="0"/>
              </a:spcBef>
              <a:spcAft>
                <a:spcPct val="0"/>
              </a:spcAft>
              <a:defRPr sz="5867">
                <a:solidFill>
                  <a:schemeClr val="tx1"/>
                </a:solidFill>
                <a:latin typeface="Calibri" charset="0"/>
                <a:ea typeface="ヒラギノ角ゴ Pro W3" charset="0"/>
                <a:cs typeface="ヒラギノ角ゴ Pro W3" charset="0"/>
              </a:defRPr>
            </a:lvl5pPr>
            <a:lvl6pPr marL="609585" algn="ctr" defTabSz="609585" rtl="0" fontAlgn="base">
              <a:spcBef>
                <a:spcPct val="0"/>
              </a:spcBef>
              <a:spcAft>
                <a:spcPct val="0"/>
              </a:spcAft>
              <a:defRPr sz="5867">
                <a:solidFill>
                  <a:schemeClr val="tx1"/>
                </a:solidFill>
                <a:latin typeface="Calibri" charset="0"/>
                <a:ea typeface="ヒラギノ角ゴ Pro W3" charset="0"/>
                <a:cs typeface="ヒラギノ角ゴ Pro W3" charset="0"/>
              </a:defRPr>
            </a:lvl6pPr>
            <a:lvl7pPr marL="1219170" algn="ctr" defTabSz="609585" rtl="0" fontAlgn="base">
              <a:spcBef>
                <a:spcPct val="0"/>
              </a:spcBef>
              <a:spcAft>
                <a:spcPct val="0"/>
              </a:spcAft>
              <a:defRPr sz="5867">
                <a:solidFill>
                  <a:schemeClr val="tx1"/>
                </a:solidFill>
                <a:latin typeface="Calibri" charset="0"/>
                <a:ea typeface="ヒラギノ角ゴ Pro W3" charset="0"/>
                <a:cs typeface="ヒラギノ角ゴ Pro W3" charset="0"/>
              </a:defRPr>
            </a:lvl7pPr>
            <a:lvl8pPr marL="1828754" algn="ctr" defTabSz="609585" rtl="0" fontAlgn="base">
              <a:spcBef>
                <a:spcPct val="0"/>
              </a:spcBef>
              <a:spcAft>
                <a:spcPct val="0"/>
              </a:spcAft>
              <a:defRPr sz="5867">
                <a:solidFill>
                  <a:schemeClr val="tx1"/>
                </a:solidFill>
                <a:latin typeface="Calibri" charset="0"/>
                <a:ea typeface="ヒラギノ角ゴ Pro W3" charset="0"/>
                <a:cs typeface="ヒラギノ角ゴ Pro W3" charset="0"/>
              </a:defRPr>
            </a:lvl8pPr>
            <a:lvl9pPr marL="2438339" algn="ctr" defTabSz="609585" rtl="0" fontAlgn="base">
              <a:spcBef>
                <a:spcPct val="0"/>
              </a:spcBef>
              <a:spcAft>
                <a:spcPct val="0"/>
              </a:spcAft>
              <a:defRPr sz="5867">
                <a:solidFill>
                  <a:schemeClr val="tx1"/>
                </a:solidFill>
                <a:latin typeface="Calibri" charset="0"/>
                <a:ea typeface="ヒラギノ角ゴ Pro W3" charset="0"/>
                <a:cs typeface="ヒラギノ角ゴ Pro W3" charset="0"/>
              </a:defRPr>
            </a:lvl9pPr>
          </a:lstStyle>
          <a:p>
            <a:pPr defTabSz="457189">
              <a:defRPr/>
            </a:pPr>
            <a:r>
              <a:rPr lang="en-GB" sz="3100" b="1" dirty="0">
                <a:solidFill>
                  <a:prstClr val="black"/>
                </a:solidFill>
                <a:latin typeface="Calibri"/>
              </a:rPr>
              <a:t>Workshop Session 1 : LT1</a:t>
            </a:r>
            <a:br>
              <a:rPr lang="en-GB" sz="3100" b="1" dirty="0">
                <a:solidFill>
                  <a:prstClr val="black"/>
                </a:solidFill>
                <a:latin typeface="Calibri"/>
              </a:rPr>
            </a:br>
            <a:br>
              <a:rPr lang="en-GB" sz="2100" b="1" dirty="0">
                <a:solidFill>
                  <a:prstClr val="black"/>
                </a:solidFill>
                <a:latin typeface="Calibri"/>
              </a:rPr>
            </a:br>
            <a:r>
              <a:rPr lang="en-GB" sz="2700" dirty="0">
                <a:solidFill>
                  <a:prstClr val="black"/>
                </a:solidFill>
                <a:latin typeface="Calibri"/>
              </a:rPr>
              <a:t>The Estates Director’s Influence on the Financial Profile</a:t>
            </a:r>
            <a:br>
              <a:rPr lang="en-GB" sz="2700" dirty="0">
                <a:solidFill>
                  <a:prstClr val="black"/>
                </a:solidFill>
                <a:latin typeface="Calibri"/>
              </a:rPr>
            </a:br>
            <a:r>
              <a:rPr lang="en-GB" sz="2700" dirty="0">
                <a:solidFill>
                  <a:prstClr val="black"/>
                </a:solidFill>
                <a:latin typeface="Calibri"/>
              </a:rPr>
              <a:t>of an Ever-Developing Estate</a:t>
            </a:r>
            <a:endParaRPr lang="en-GB" sz="2100" dirty="0">
              <a:solidFill>
                <a:prstClr val="black"/>
              </a:solidFill>
              <a:latin typeface="Calibri"/>
            </a:endParaRPr>
          </a:p>
        </p:txBody>
      </p:sp>
      <p:sp>
        <p:nvSpPr>
          <p:cNvPr id="6" name="TextBox 5">
            <a:extLst>
              <a:ext uri="{FF2B5EF4-FFF2-40B4-BE49-F238E27FC236}">
                <a16:creationId xmlns:a16="http://schemas.microsoft.com/office/drawing/2014/main" id="{74B330C1-4D35-45B2-BEC0-3460288BD25C}"/>
              </a:ext>
            </a:extLst>
          </p:cNvPr>
          <p:cNvSpPr txBox="1"/>
          <p:nvPr/>
        </p:nvSpPr>
        <p:spPr>
          <a:xfrm>
            <a:off x="1990961" y="3470762"/>
            <a:ext cx="5132046" cy="1200329"/>
          </a:xfrm>
          <a:prstGeom prst="rect">
            <a:avLst/>
          </a:prstGeom>
          <a:noFill/>
        </p:spPr>
        <p:txBody>
          <a:bodyPr wrap="none" rtlCol="0">
            <a:spAutoFit/>
          </a:bodyPr>
          <a:lstStyle/>
          <a:p>
            <a:pPr algn="ctr" defTabSz="342900">
              <a:defRPr/>
            </a:pPr>
            <a:r>
              <a:rPr lang="en-GB" sz="1800" b="1" dirty="0">
                <a:solidFill>
                  <a:prstClr val="black"/>
                </a:solidFill>
                <a:latin typeface="Calibri"/>
              </a:rPr>
              <a:t>Laurie Pay: </a:t>
            </a:r>
            <a:r>
              <a:rPr lang="en-GB" sz="1800" dirty="0">
                <a:solidFill>
                  <a:prstClr val="black"/>
                </a:solidFill>
                <a:latin typeface="Calibri"/>
              </a:rPr>
              <a:t>Director - Indirect Tax</a:t>
            </a:r>
            <a:br>
              <a:rPr lang="en-GB" sz="1800" dirty="0">
                <a:solidFill>
                  <a:prstClr val="black"/>
                </a:solidFill>
                <a:latin typeface="Calibri"/>
              </a:rPr>
            </a:br>
            <a:r>
              <a:rPr lang="en-GB" sz="1800" b="1" dirty="0">
                <a:solidFill>
                  <a:prstClr val="black"/>
                </a:solidFill>
                <a:latin typeface="Calibri"/>
              </a:rPr>
              <a:t>Paul Knight: </a:t>
            </a:r>
            <a:r>
              <a:rPr lang="en-GB" sz="1800" dirty="0">
                <a:solidFill>
                  <a:prstClr val="black"/>
                </a:solidFill>
                <a:latin typeface="Calibri"/>
              </a:rPr>
              <a:t>Partner - Corporation Taxes</a:t>
            </a:r>
          </a:p>
          <a:p>
            <a:pPr algn="ctr" defTabSz="342900">
              <a:defRPr/>
            </a:pPr>
            <a:r>
              <a:rPr lang="en-GB" sz="1800" b="1" dirty="0">
                <a:solidFill>
                  <a:prstClr val="black"/>
                </a:solidFill>
                <a:latin typeface="Calibri"/>
              </a:rPr>
              <a:t>Jon Milward: </a:t>
            </a:r>
            <a:r>
              <a:rPr lang="en-GB" sz="1800" dirty="0">
                <a:solidFill>
                  <a:prstClr val="black"/>
                </a:solidFill>
                <a:latin typeface="Calibri"/>
              </a:rPr>
              <a:t>Partner - Financial Advisory Real Estate</a:t>
            </a:r>
          </a:p>
          <a:p>
            <a:pPr algn="ctr" defTabSz="342900">
              <a:defRPr/>
            </a:pPr>
            <a:r>
              <a:rPr lang="en-GB" sz="1800" b="1" dirty="0">
                <a:solidFill>
                  <a:prstClr val="black"/>
                </a:solidFill>
                <a:latin typeface="Calibri"/>
              </a:rPr>
              <a:t>All of Deloitte</a:t>
            </a:r>
          </a:p>
        </p:txBody>
      </p:sp>
      <p:sp>
        <p:nvSpPr>
          <p:cNvPr id="7" name="Rounded Rectangle 13">
            <a:extLst>
              <a:ext uri="{FF2B5EF4-FFF2-40B4-BE49-F238E27FC236}">
                <a16:creationId xmlns:a16="http://schemas.microsoft.com/office/drawing/2014/main" id="{19460D0B-5707-4962-89A6-BE97F9C878D1}"/>
              </a:ext>
            </a:extLst>
          </p:cNvPr>
          <p:cNvSpPr/>
          <p:nvPr/>
        </p:nvSpPr>
        <p:spPr>
          <a:xfrm>
            <a:off x="3987715" y="224805"/>
            <a:ext cx="5047397" cy="441500"/>
          </a:xfrm>
          <a:prstGeom prst="roundRect">
            <a:avLst/>
          </a:prstGeom>
          <a:solidFill>
            <a:srgbClr val="C00000">
              <a:alpha val="30000"/>
            </a:srgbClr>
          </a:solidFill>
          <a:ln>
            <a:solidFill>
              <a:srgbClr val="C00000"/>
            </a:solidFill>
          </a:ln>
          <a:scene3d>
            <a:camera prst="orthographicFront"/>
            <a:lightRig rig="threePt" dir="t"/>
          </a:scene3d>
          <a:sp3d contourW="12700">
            <a:bevelT/>
            <a:contourClr>
              <a:srgbClr val="00758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GB" sz="1275" b="1" dirty="0">
                <a:solidFill>
                  <a:prstClr val="black"/>
                </a:solidFill>
                <a:latin typeface="Calibri"/>
              </a:rPr>
              <a:t>Download the conference app! Guidebook passphrase: AUDE2018</a:t>
            </a:r>
          </a:p>
        </p:txBody>
      </p:sp>
      <p:sp>
        <p:nvSpPr>
          <p:cNvPr id="8" name="Rounded Rectangle 9">
            <a:extLst>
              <a:ext uri="{FF2B5EF4-FFF2-40B4-BE49-F238E27FC236}">
                <a16:creationId xmlns:a16="http://schemas.microsoft.com/office/drawing/2014/main" id="{B0AD9292-F87C-418D-B2B1-81AF6764CE91}"/>
              </a:ext>
            </a:extLst>
          </p:cNvPr>
          <p:cNvSpPr/>
          <p:nvPr/>
        </p:nvSpPr>
        <p:spPr>
          <a:xfrm>
            <a:off x="108889" y="218042"/>
            <a:ext cx="2486828" cy="441500"/>
          </a:xfrm>
          <a:prstGeom prst="roundRect">
            <a:avLst/>
          </a:prstGeom>
          <a:solidFill>
            <a:srgbClr val="C00000">
              <a:alpha val="30000"/>
            </a:srgbClr>
          </a:solidFill>
          <a:ln>
            <a:solidFill>
              <a:srgbClr val="C00000"/>
            </a:solidFill>
          </a:ln>
          <a:scene3d>
            <a:camera prst="orthographicFront"/>
            <a:lightRig rig="threePt" dir="t"/>
          </a:scene3d>
          <a:sp3d contourW="12700">
            <a:bevelT/>
            <a:contourClr>
              <a:srgbClr val="007582"/>
            </a:contourClr>
          </a:sp3d>
        </p:spPr>
        <p:style>
          <a:lnRef idx="1">
            <a:schemeClr val="accent1"/>
          </a:lnRef>
          <a:fillRef idx="3">
            <a:schemeClr val="accent1"/>
          </a:fillRef>
          <a:effectRef idx="2">
            <a:schemeClr val="accent1"/>
          </a:effectRef>
          <a:fontRef idx="minor">
            <a:schemeClr val="lt1"/>
          </a:fontRef>
        </p:style>
        <p:txBody>
          <a:bodyPr rtlCol="0" anchor="ctr"/>
          <a:lstStyle/>
          <a:p>
            <a:pPr algn="r" defTabSz="342900">
              <a:defRPr/>
            </a:pPr>
            <a:r>
              <a:rPr lang="en-GB" sz="1275" b="1" dirty="0">
                <a:solidFill>
                  <a:prstClr val="black"/>
                </a:solidFill>
                <a:latin typeface="Calibri"/>
              </a:rPr>
              <a:t>Tweet us: #</a:t>
            </a:r>
            <a:r>
              <a:rPr lang="en-GB" sz="1275" b="1" dirty="0" err="1">
                <a:solidFill>
                  <a:prstClr val="black"/>
                </a:solidFill>
                <a:latin typeface="Calibri"/>
              </a:rPr>
              <a:t>AUDEconference</a:t>
            </a:r>
            <a:r>
              <a:rPr lang="en-GB" sz="1275" b="1" dirty="0">
                <a:solidFill>
                  <a:prstClr val="black"/>
                </a:solidFill>
                <a:latin typeface="Calibri"/>
              </a:rPr>
              <a:t> @</a:t>
            </a:r>
            <a:r>
              <a:rPr lang="en-GB" sz="1275" b="1" dirty="0" err="1">
                <a:solidFill>
                  <a:prstClr val="black"/>
                </a:solidFill>
                <a:latin typeface="Calibri"/>
              </a:rPr>
              <a:t>AUDE_news</a:t>
            </a:r>
            <a:endParaRPr lang="en-GB" sz="1275" b="1" dirty="0">
              <a:solidFill>
                <a:prstClr val="black"/>
              </a:solidFill>
              <a:latin typeface="Calibri"/>
            </a:endParaRPr>
          </a:p>
        </p:txBody>
      </p:sp>
      <p:pic>
        <p:nvPicPr>
          <p:cNvPr id="13" name="Picture 12">
            <a:extLst>
              <a:ext uri="{FF2B5EF4-FFF2-40B4-BE49-F238E27FC236}">
                <a16:creationId xmlns:a16="http://schemas.microsoft.com/office/drawing/2014/main" id="{52FF9219-A3FF-4F15-B8D6-C9436487C483}"/>
              </a:ext>
            </a:extLst>
          </p:cNvPr>
          <p:cNvPicPr>
            <a:picLocks noChangeAspect="1"/>
          </p:cNvPicPr>
          <p:nvPr/>
        </p:nvPicPr>
        <p:blipFill>
          <a:blip r:embed="rId3"/>
          <a:stretch>
            <a:fillRect/>
          </a:stretch>
        </p:blipFill>
        <p:spPr>
          <a:xfrm>
            <a:off x="151467" y="283331"/>
            <a:ext cx="320019" cy="320019"/>
          </a:xfrm>
          <a:prstGeom prst="rect">
            <a:avLst/>
          </a:prstGeom>
        </p:spPr>
      </p:pic>
    </p:spTree>
    <p:extLst>
      <p:ext uri="{BB962C8B-B14F-4D97-AF65-F5344CB8AC3E}">
        <p14:creationId xmlns:p14="http://schemas.microsoft.com/office/powerpoint/2010/main" val="3530843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9" name="Title 1"/>
          <p:cNvSpPr>
            <a:spLocks noGrp="1"/>
          </p:cNvSpPr>
          <p:nvPr>
            <p:ph type="title"/>
          </p:nvPr>
        </p:nvSpPr>
        <p:spPr/>
        <p:txBody>
          <a:bodyPr/>
          <a:lstStyle/>
          <a:p>
            <a:r>
              <a:rPr lang="en-GB" dirty="0">
                <a:solidFill>
                  <a:schemeClr val="accent1"/>
                </a:solidFill>
              </a:rPr>
              <a:t>Meeting the Demand for World-Class Facilities</a:t>
            </a:r>
          </a:p>
        </p:txBody>
      </p:sp>
      <p:sp>
        <p:nvSpPr>
          <p:cNvPr id="9" name="Text Placeholder 8"/>
          <p:cNvSpPr>
            <a:spLocks noGrp="1"/>
          </p:cNvSpPr>
          <p:nvPr>
            <p:ph type="body" sz="quarter" idx="13"/>
          </p:nvPr>
        </p:nvSpPr>
        <p:spPr/>
        <p:txBody>
          <a:bodyPr/>
          <a:lstStyle/>
          <a:p>
            <a:endParaRPr lang="en-GB" dirty="0"/>
          </a:p>
        </p:txBody>
      </p:sp>
      <p:sp>
        <p:nvSpPr>
          <p:cNvPr id="24" name="Hexagon 23"/>
          <p:cNvSpPr>
            <a:spLocks/>
          </p:cNvSpPr>
          <p:nvPr/>
        </p:nvSpPr>
        <p:spPr bwMode="gray">
          <a:xfrm>
            <a:off x="4166708" y="2368224"/>
            <a:ext cx="815627" cy="703126"/>
          </a:xfrm>
          <a:prstGeom prst="hexagon">
            <a:avLst/>
          </a:pr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cs typeface="Arial" pitchFamily="34" charset="0"/>
            </a:endParaRPr>
          </a:p>
        </p:txBody>
      </p:sp>
      <p:sp>
        <p:nvSpPr>
          <p:cNvPr id="25" name="Hexagon 24"/>
          <p:cNvSpPr>
            <a:spLocks/>
          </p:cNvSpPr>
          <p:nvPr/>
        </p:nvSpPr>
        <p:spPr bwMode="gray">
          <a:xfrm>
            <a:off x="4166708" y="1630329"/>
            <a:ext cx="815627" cy="703126"/>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endParaRPr>
          </a:p>
        </p:txBody>
      </p:sp>
      <p:sp>
        <p:nvSpPr>
          <p:cNvPr id="36" name="Hexagon 35"/>
          <p:cNvSpPr>
            <a:spLocks/>
          </p:cNvSpPr>
          <p:nvPr/>
        </p:nvSpPr>
        <p:spPr bwMode="gray">
          <a:xfrm>
            <a:off x="4166708" y="3106120"/>
            <a:ext cx="815627" cy="703126"/>
          </a:xfrm>
          <a:prstGeom prst="hexagon">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cs typeface="Arial" pitchFamily="34" charset="0"/>
            </a:endParaRPr>
          </a:p>
        </p:txBody>
      </p:sp>
      <p:sp>
        <p:nvSpPr>
          <p:cNvPr id="37" name="Hexagon 36"/>
          <p:cNvSpPr>
            <a:spLocks/>
          </p:cNvSpPr>
          <p:nvPr/>
        </p:nvSpPr>
        <p:spPr bwMode="gray">
          <a:xfrm>
            <a:off x="4842790" y="2735241"/>
            <a:ext cx="815627" cy="703126"/>
          </a:xfrm>
          <a:prstGeom prst="hexagon">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cs typeface="Arial" pitchFamily="34" charset="0"/>
            </a:endParaRPr>
          </a:p>
        </p:txBody>
      </p:sp>
      <p:sp>
        <p:nvSpPr>
          <p:cNvPr id="38" name="Hexagon 37"/>
          <p:cNvSpPr>
            <a:spLocks/>
          </p:cNvSpPr>
          <p:nvPr/>
        </p:nvSpPr>
        <p:spPr bwMode="gray">
          <a:xfrm>
            <a:off x="4842790" y="2001209"/>
            <a:ext cx="815627" cy="703126"/>
          </a:xfrm>
          <a:prstGeom prst="hexagon">
            <a:avLst/>
          </a:prstGeom>
          <a:solidFill>
            <a:schemeClr val="accent5"/>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cs typeface="Arial" pitchFamily="34" charset="0"/>
            </a:endParaRPr>
          </a:p>
        </p:txBody>
      </p:sp>
      <p:sp>
        <p:nvSpPr>
          <p:cNvPr id="39" name="Hexagon 38"/>
          <p:cNvSpPr>
            <a:spLocks/>
          </p:cNvSpPr>
          <p:nvPr/>
        </p:nvSpPr>
        <p:spPr bwMode="gray">
          <a:xfrm>
            <a:off x="3490626" y="2735241"/>
            <a:ext cx="815627" cy="703126"/>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cs typeface="Arial" pitchFamily="34" charset="0"/>
            </a:endParaRPr>
          </a:p>
        </p:txBody>
      </p:sp>
      <p:sp>
        <p:nvSpPr>
          <p:cNvPr id="40" name="Hexagon 39"/>
          <p:cNvSpPr>
            <a:spLocks/>
          </p:cNvSpPr>
          <p:nvPr/>
        </p:nvSpPr>
        <p:spPr bwMode="gray">
          <a:xfrm>
            <a:off x="3490626" y="2001209"/>
            <a:ext cx="815627" cy="703126"/>
          </a:xfrm>
          <a:prstGeom prst="hexagon">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lstStyle/>
          <a:p>
            <a:pPr algn="ctr"/>
            <a:endParaRPr lang="en-GB" sz="750" b="1" dirty="0">
              <a:solidFill>
                <a:srgbClr val="FFFFFF"/>
              </a:solidFill>
              <a:latin typeface="Verdana"/>
              <a:cs typeface="Arial" pitchFamily="34" charset="0"/>
            </a:endParaRPr>
          </a:p>
        </p:txBody>
      </p:sp>
      <p:sp>
        <p:nvSpPr>
          <p:cNvPr id="41" name="Rectangle 40"/>
          <p:cNvSpPr>
            <a:spLocks/>
          </p:cNvSpPr>
          <p:nvPr/>
        </p:nvSpPr>
        <p:spPr>
          <a:xfrm>
            <a:off x="5960397" y="3670543"/>
            <a:ext cx="1508760" cy="323165"/>
          </a:xfrm>
          <a:prstGeom prst="rect">
            <a:avLst/>
          </a:prstGeom>
        </p:spPr>
        <p:txBody>
          <a:bodyPr wrap="square" lIns="0" tIns="0" rIns="0" bIns="0">
            <a:spAutoFit/>
          </a:bodyPr>
          <a:lstStyle/>
          <a:p>
            <a:r>
              <a:rPr lang="en-GB" sz="1050" b="1" dirty="0">
                <a:solidFill>
                  <a:srgbClr val="62B5E5"/>
                </a:solidFill>
                <a:latin typeface="Verdana"/>
              </a:rPr>
              <a:t>24 hour Learning Environment</a:t>
            </a:r>
            <a:endParaRPr lang="en-GB" sz="1050" dirty="0">
              <a:solidFill>
                <a:srgbClr val="62B5E5"/>
              </a:solidFill>
              <a:latin typeface="Verdana"/>
            </a:endParaRPr>
          </a:p>
        </p:txBody>
      </p:sp>
      <p:sp>
        <p:nvSpPr>
          <p:cNvPr id="42" name="Rectangle 41"/>
          <p:cNvSpPr>
            <a:spLocks/>
          </p:cNvSpPr>
          <p:nvPr/>
        </p:nvSpPr>
        <p:spPr>
          <a:xfrm>
            <a:off x="5960397" y="3975586"/>
            <a:ext cx="1508760" cy="692497"/>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Transformation of estates to allow 24 hr learning experience.</a:t>
            </a:r>
          </a:p>
          <a:p>
            <a:pPr marL="128588" indent="-128588">
              <a:buFont typeface="Arial" panose="020B0604020202020204" pitchFamily="34" charset="0"/>
              <a:buChar char="•"/>
            </a:pPr>
            <a:r>
              <a:rPr lang="en-GB" sz="900" dirty="0">
                <a:solidFill>
                  <a:srgbClr val="FFFFFF"/>
                </a:solidFill>
                <a:latin typeface="Verdana"/>
              </a:rPr>
              <a:t>Students studying in a different way.</a:t>
            </a:r>
          </a:p>
        </p:txBody>
      </p:sp>
      <p:sp>
        <p:nvSpPr>
          <p:cNvPr id="43" name="Freeform 42"/>
          <p:cNvSpPr>
            <a:spLocks/>
          </p:cNvSpPr>
          <p:nvPr/>
        </p:nvSpPr>
        <p:spPr bwMode="gray">
          <a:xfrm flipH="1">
            <a:off x="5458040" y="3409950"/>
            <a:ext cx="2019300" cy="54864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solidFill>
                <a:srgbClr val="000000"/>
              </a:solidFill>
              <a:latin typeface="Verdana"/>
            </a:endParaRPr>
          </a:p>
        </p:txBody>
      </p:sp>
      <p:sp>
        <p:nvSpPr>
          <p:cNvPr id="44" name="Freeform 43"/>
          <p:cNvSpPr>
            <a:spLocks/>
          </p:cNvSpPr>
          <p:nvPr/>
        </p:nvSpPr>
        <p:spPr bwMode="gray">
          <a:xfrm>
            <a:off x="1676400" y="3409950"/>
            <a:ext cx="2019300" cy="54864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solidFill>
                <a:srgbClr val="000000"/>
              </a:solidFill>
              <a:latin typeface="Verdana"/>
            </a:endParaRPr>
          </a:p>
        </p:txBody>
      </p:sp>
      <p:sp>
        <p:nvSpPr>
          <p:cNvPr id="45" name="Rectangle 44"/>
          <p:cNvSpPr>
            <a:spLocks/>
          </p:cNvSpPr>
          <p:nvPr/>
        </p:nvSpPr>
        <p:spPr>
          <a:xfrm>
            <a:off x="1676400" y="3825091"/>
            <a:ext cx="1508760" cy="161583"/>
          </a:xfrm>
          <a:prstGeom prst="rect">
            <a:avLst/>
          </a:prstGeom>
        </p:spPr>
        <p:txBody>
          <a:bodyPr wrap="square" lIns="0" tIns="0" rIns="0" bIns="0">
            <a:spAutoFit/>
          </a:bodyPr>
          <a:lstStyle/>
          <a:p>
            <a:r>
              <a:rPr lang="en-GB" sz="1050" b="1" dirty="0">
                <a:solidFill>
                  <a:srgbClr val="86BC25"/>
                </a:solidFill>
                <a:latin typeface="Verdana"/>
              </a:rPr>
              <a:t>Research Facilities</a:t>
            </a:r>
          </a:p>
        </p:txBody>
      </p:sp>
      <p:sp>
        <p:nvSpPr>
          <p:cNvPr id="48" name="Rectangle 47"/>
          <p:cNvSpPr>
            <a:spLocks/>
          </p:cNvSpPr>
          <p:nvPr/>
        </p:nvSpPr>
        <p:spPr>
          <a:xfrm>
            <a:off x="1676400" y="3985245"/>
            <a:ext cx="1508760" cy="553998"/>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External funding.</a:t>
            </a:r>
          </a:p>
          <a:p>
            <a:pPr marL="128588" indent="-128588">
              <a:buFont typeface="Arial" panose="020B0604020202020204" pitchFamily="34" charset="0"/>
              <a:buChar char="•"/>
            </a:pPr>
            <a:r>
              <a:rPr lang="en-GB" sz="900" dirty="0">
                <a:solidFill>
                  <a:srgbClr val="FFFFFF"/>
                </a:solidFill>
                <a:latin typeface="Verdana"/>
              </a:rPr>
              <a:t>Non-business vs business use.</a:t>
            </a:r>
          </a:p>
          <a:p>
            <a:pPr marL="128588" indent="-128588">
              <a:buFont typeface="Arial" panose="020B0604020202020204" pitchFamily="34" charset="0"/>
              <a:buChar char="•"/>
            </a:pPr>
            <a:r>
              <a:rPr lang="en-GB" sz="900" dirty="0">
                <a:solidFill>
                  <a:srgbClr val="FFFFFF"/>
                </a:solidFill>
                <a:latin typeface="Verdana"/>
              </a:rPr>
              <a:t>Often high costs.</a:t>
            </a:r>
          </a:p>
        </p:txBody>
      </p:sp>
      <p:sp>
        <p:nvSpPr>
          <p:cNvPr id="49" name="Freeform 48"/>
          <p:cNvSpPr>
            <a:spLocks/>
          </p:cNvSpPr>
          <p:nvPr/>
        </p:nvSpPr>
        <p:spPr bwMode="gray">
          <a:xfrm>
            <a:off x="4338638" y="3790950"/>
            <a:ext cx="1508760" cy="614363"/>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chemeClr val="accent6"/>
            </a:solidFill>
            <a:miter lim="800000"/>
            <a:headEnd/>
            <a:tailEnd/>
          </a:ln>
        </p:spPr>
        <p:txBody>
          <a:bodyPr rtlCol="0" anchor="ctr"/>
          <a:lstStyle/>
          <a:p>
            <a:pPr algn="ctr"/>
            <a:endParaRPr lang="en-GB" dirty="0">
              <a:solidFill>
                <a:srgbClr val="000000"/>
              </a:solidFill>
              <a:latin typeface="Verdana"/>
            </a:endParaRPr>
          </a:p>
        </p:txBody>
      </p:sp>
      <p:sp>
        <p:nvSpPr>
          <p:cNvPr id="50" name="Rectangle 49"/>
          <p:cNvSpPr>
            <a:spLocks/>
          </p:cNvSpPr>
          <p:nvPr/>
        </p:nvSpPr>
        <p:spPr>
          <a:xfrm>
            <a:off x="4475798" y="4271575"/>
            <a:ext cx="1371600" cy="161583"/>
          </a:xfrm>
          <a:prstGeom prst="rect">
            <a:avLst/>
          </a:prstGeom>
        </p:spPr>
        <p:txBody>
          <a:bodyPr wrap="square" lIns="0" tIns="0" rIns="0" bIns="0">
            <a:spAutoFit/>
          </a:bodyPr>
          <a:lstStyle/>
          <a:p>
            <a:r>
              <a:rPr lang="en-GB" sz="1050" b="1" dirty="0">
                <a:solidFill>
                  <a:srgbClr val="046A38"/>
                </a:solidFill>
                <a:latin typeface="Verdana"/>
              </a:rPr>
              <a:t>Sporting Facilities</a:t>
            </a:r>
            <a:endParaRPr lang="en-GB" sz="1050" dirty="0">
              <a:solidFill>
                <a:srgbClr val="046A38"/>
              </a:solidFill>
              <a:latin typeface="Verdana"/>
            </a:endParaRPr>
          </a:p>
        </p:txBody>
      </p:sp>
      <p:sp>
        <p:nvSpPr>
          <p:cNvPr id="51" name="Rectangle 50"/>
          <p:cNvSpPr>
            <a:spLocks/>
          </p:cNvSpPr>
          <p:nvPr/>
        </p:nvSpPr>
        <p:spPr>
          <a:xfrm>
            <a:off x="4475798" y="4431730"/>
            <a:ext cx="1371600" cy="415498"/>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Higher expectations of students and non student users. </a:t>
            </a:r>
          </a:p>
        </p:txBody>
      </p:sp>
      <p:sp>
        <p:nvSpPr>
          <p:cNvPr id="52" name="Freeform 51"/>
          <p:cNvSpPr>
            <a:spLocks/>
          </p:cNvSpPr>
          <p:nvPr/>
        </p:nvSpPr>
        <p:spPr bwMode="gray">
          <a:xfrm flipV="1">
            <a:off x="1676400" y="1481138"/>
            <a:ext cx="2019300" cy="54864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solidFill>
                <a:srgbClr val="75787B"/>
              </a:solidFill>
              <a:latin typeface="Verdana"/>
            </a:endParaRPr>
          </a:p>
        </p:txBody>
      </p:sp>
      <p:sp>
        <p:nvSpPr>
          <p:cNvPr id="53" name="Rectangle 52"/>
          <p:cNvSpPr>
            <a:spLocks/>
          </p:cNvSpPr>
          <p:nvPr/>
        </p:nvSpPr>
        <p:spPr>
          <a:xfrm>
            <a:off x="1676400" y="1180589"/>
            <a:ext cx="1508760" cy="323165"/>
          </a:xfrm>
          <a:prstGeom prst="rect">
            <a:avLst/>
          </a:prstGeom>
        </p:spPr>
        <p:txBody>
          <a:bodyPr wrap="square" lIns="0" tIns="0" rIns="0" bIns="0">
            <a:spAutoFit/>
          </a:bodyPr>
          <a:lstStyle/>
          <a:p>
            <a:r>
              <a:rPr lang="en-GB" sz="1050" b="1" dirty="0">
                <a:solidFill>
                  <a:srgbClr val="012169"/>
                </a:solidFill>
                <a:latin typeface="Verdana"/>
              </a:rPr>
              <a:t>Student Accommodation</a:t>
            </a:r>
            <a:endParaRPr lang="en-GB" sz="1050" dirty="0">
              <a:solidFill>
                <a:srgbClr val="012169"/>
              </a:solidFill>
              <a:latin typeface="Verdana"/>
            </a:endParaRPr>
          </a:p>
        </p:txBody>
      </p:sp>
      <p:sp>
        <p:nvSpPr>
          <p:cNvPr id="54" name="Rectangle 53"/>
          <p:cNvSpPr>
            <a:spLocks/>
          </p:cNvSpPr>
          <p:nvPr/>
        </p:nvSpPr>
        <p:spPr>
          <a:xfrm>
            <a:off x="1676400" y="1504951"/>
            <a:ext cx="1508760" cy="669414"/>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In-house vs out-sourced.</a:t>
            </a:r>
          </a:p>
          <a:p>
            <a:pPr marL="128588" indent="-128588">
              <a:buFont typeface="Arial" panose="020B0604020202020204" pitchFamily="34" charset="0"/>
              <a:buChar char="•"/>
            </a:pPr>
            <a:r>
              <a:rPr lang="en-GB" sz="900" dirty="0">
                <a:solidFill>
                  <a:srgbClr val="FFFFFF"/>
                </a:solidFill>
                <a:latin typeface="Verdana"/>
              </a:rPr>
              <a:t>New builds – tax efficient arrangements.</a:t>
            </a:r>
          </a:p>
          <a:p>
            <a:endParaRPr lang="en-GB" sz="750" dirty="0">
              <a:solidFill>
                <a:srgbClr val="FFFFFF"/>
              </a:solidFill>
              <a:latin typeface="Verdana"/>
            </a:endParaRPr>
          </a:p>
        </p:txBody>
      </p:sp>
      <p:sp>
        <p:nvSpPr>
          <p:cNvPr id="55" name="Freeform 54"/>
          <p:cNvSpPr>
            <a:spLocks/>
          </p:cNvSpPr>
          <p:nvPr/>
        </p:nvSpPr>
        <p:spPr bwMode="gray">
          <a:xfrm flipH="1" flipV="1">
            <a:off x="5458040" y="1481138"/>
            <a:ext cx="2019300" cy="54864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solidFill>
                <a:srgbClr val="75787B"/>
              </a:solidFill>
              <a:latin typeface="Verdana"/>
            </a:endParaRPr>
          </a:p>
        </p:txBody>
      </p:sp>
      <p:sp>
        <p:nvSpPr>
          <p:cNvPr id="56" name="Rectangle 55"/>
          <p:cNvSpPr>
            <a:spLocks/>
          </p:cNvSpPr>
          <p:nvPr/>
        </p:nvSpPr>
        <p:spPr>
          <a:xfrm>
            <a:off x="5960397" y="1344796"/>
            <a:ext cx="1508760" cy="161583"/>
          </a:xfrm>
          <a:prstGeom prst="rect">
            <a:avLst/>
          </a:prstGeom>
        </p:spPr>
        <p:txBody>
          <a:bodyPr wrap="square" lIns="0" tIns="0" rIns="0" bIns="0">
            <a:spAutoFit/>
          </a:bodyPr>
          <a:lstStyle/>
          <a:p>
            <a:r>
              <a:rPr lang="en-GB" sz="1050" b="1" dirty="0">
                <a:solidFill>
                  <a:srgbClr val="0097A9"/>
                </a:solidFill>
                <a:latin typeface="Verdana"/>
              </a:rPr>
              <a:t>Teaching Facilities</a:t>
            </a:r>
            <a:endParaRPr lang="en-GB" sz="1050" dirty="0">
              <a:solidFill>
                <a:srgbClr val="0097A9"/>
              </a:solidFill>
              <a:latin typeface="Verdana"/>
            </a:endParaRPr>
          </a:p>
        </p:txBody>
      </p:sp>
      <p:sp>
        <p:nvSpPr>
          <p:cNvPr id="57" name="Rectangle 56"/>
          <p:cNvSpPr>
            <a:spLocks/>
          </p:cNvSpPr>
          <p:nvPr/>
        </p:nvSpPr>
        <p:spPr>
          <a:xfrm>
            <a:off x="5960397" y="1504950"/>
            <a:ext cx="1508760" cy="692497"/>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Refurbishing existing aging teaching accommodation.</a:t>
            </a:r>
          </a:p>
          <a:p>
            <a:pPr marL="128588" indent="-128588">
              <a:buFont typeface="Arial" panose="020B0604020202020204" pitchFamily="34" charset="0"/>
              <a:buChar char="•"/>
            </a:pPr>
            <a:r>
              <a:rPr lang="en-GB" sz="900" dirty="0">
                <a:solidFill>
                  <a:srgbClr val="FFFFFF"/>
                </a:solidFill>
                <a:latin typeface="Verdana"/>
              </a:rPr>
              <a:t>More interactive learning experience.</a:t>
            </a:r>
          </a:p>
        </p:txBody>
      </p:sp>
      <p:sp>
        <p:nvSpPr>
          <p:cNvPr id="58" name="Freeform 57"/>
          <p:cNvSpPr>
            <a:spLocks/>
          </p:cNvSpPr>
          <p:nvPr/>
        </p:nvSpPr>
        <p:spPr bwMode="gray">
          <a:xfrm flipV="1">
            <a:off x="4348507" y="897921"/>
            <a:ext cx="1486007" cy="744996"/>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chemeClr val="accent6"/>
            </a:solidFill>
            <a:miter lim="800000"/>
            <a:headEnd/>
            <a:tailEnd/>
          </a:ln>
        </p:spPr>
        <p:txBody>
          <a:bodyPr rtlCol="0" anchor="ctr"/>
          <a:lstStyle/>
          <a:p>
            <a:pPr algn="ctr"/>
            <a:endParaRPr lang="en-GB" dirty="0">
              <a:solidFill>
                <a:srgbClr val="75787B"/>
              </a:solidFill>
              <a:latin typeface="Verdana"/>
            </a:endParaRPr>
          </a:p>
        </p:txBody>
      </p:sp>
      <p:sp>
        <p:nvSpPr>
          <p:cNvPr id="59" name="Rectangle 58"/>
          <p:cNvSpPr>
            <a:spLocks/>
          </p:cNvSpPr>
          <p:nvPr/>
        </p:nvSpPr>
        <p:spPr>
          <a:xfrm>
            <a:off x="4475798" y="736484"/>
            <a:ext cx="1371600" cy="161583"/>
          </a:xfrm>
          <a:prstGeom prst="rect">
            <a:avLst/>
          </a:prstGeom>
        </p:spPr>
        <p:txBody>
          <a:bodyPr wrap="square" lIns="0" tIns="0" rIns="0" bIns="0">
            <a:spAutoFit/>
          </a:bodyPr>
          <a:lstStyle/>
          <a:p>
            <a:r>
              <a:rPr lang="en-GB" sz="1050" b="1" dirty="0">
                <a:solidFill>
                  <a:srgbClr val="75787B"/>
                </a:solidFill>
                <a:latin typeface="Verdana"/>
              </a:rPr>
              <a:t>Public Realm</a:t>
            </a:r>
            <a:endParaRPr lang="en-GB" sz="1050" dirty="0">
              <a:solidFill>
                <a:srgbClr val="75787B"/>
              </a:solidFill>
              <a:latin typeface="Verdana"/>
            </a:endParaRPr>
          </a:p>
        </p:txBody>
      </p:sp>
      <p:sp>
        <p:nvSpPr>
          <p:cNvPr id="68" name="Rectangle 67"/>
          <p:cNvSpPr>
            <a:spLocks/>
          </p:cNvSpPr>
          <p:nvPr/>
        </p:nvSpPr>
        <p:spPr>
          <a:xfrm>
            <a:off x="4475798" y="915957"/>
            <a:ext cx="1371600" cy="692497"/>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Wider university estate.</a:t>
            </a:r>
          </a:p>
          <a:p>
            <a:pPr marL="128588" indent="-128588">
              <a:buFont typeface="Arial" panose="020B0604020202020204" pitchFamily="34" charset="0"/>
              <a:buChar char="•"/>
            </a:pPr>
            <a:r>
              <a:rPr lang="en-GB" sz="900" dirty="0">
                <a:solidFill>
                  <a:srgbClr val="FFFFFF"/>
                </a:solidFill>
                <a:latin typeface="Verdana"/>
              </a:rPr>
              <a:t>Interaction with non- university owned land.</a:t>
            </a:r>
          </a:p>
        </p:txBody>
      </p:sp>
      <p:grpSp>
        <p:nvGrpSpPr>
          <p:cNvPr id="62" name="Group 325"/>
          <p:cNvGrpSpPr>
            <a:grpSpLocks noChangeAspect="1"/>
          </p:cNvGrpSpPr>
          <p:nvPr/>
        </p:nvGrpSpPr>
        <p:grpSpPr bwMode="auto">
          <a:xfrm>
            <a:off x="4984081" y="2810114"/>
            <a:ext cx="513467" cy="514977"/>
            <a:chOff x="5044" y="1157"/>
            <a:chExt cx="340" cy="341"/>
          </a:xfrm>
          <a:solidFill>
            <a:schemeClr val="bg1"/>
          </a:solidFill>
        </p:grpSpPr>
        <p:sp>
          <p:nvSpPr>
            <p:cNvPr id="63" name="Freeform 326"/>
            <p:cNvSpPr>
              <a:spLocks noEditPoints="1"/>
            </p:cNvSpPr>
            <p:nvPr/>
          </p:nvSpPr>
          <p:spPr bwMode="auto">
            <a:xfrm>
              <a:off x="5044" y="1157"/>
              <a:ext cx="340" cy="3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64" name="Freeform 327"/>
            <p:cNvSpPr>
              <a:spLocks noEditPoints="1"/>
            </p:cNvSpPr>
            <p:nvPr/>
          </p:nvSpPr>
          <p:spPr bwMode="auto">
            <a:xfrm>
              <a:off x="5122" y="1221"/>
              <a:ext cx="188" cy="213"/>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grpSp>
      <p:grpSp>
        <p:nvGrpSpPr>
          <p:cNvPr id="65" name="Group 932"/>
          <p:cNvGrpSpPr>
            <a:grpSpLocks noChangeAspect="1"/>
          </p:cNvGrpSpPr>
          <p:nvPr/>
        </p:nvGrpSpPr>
        <p:grpSpPr bwMode="auto">
          <a:xfrm>
            <a:off x="4991133" y="2083270"/>
            <a:ext cx="536831" cy="536831"/>
            <a:chOff x="5795" y="3560"/>
            <a:chExt cx="340" cy="340"/>
          </a:xfrm>
          <a:solidFill>
            <a:schemeClr val="bg1"/>
          </a:solidFill>
        </p:grpSpPr>
        <p:sp>
          <p:nvSpPr>
            <p:cNvPr id="66" name="Freeform 933"/>
            <p:cNvSpPr>
              <a:spLocks noEditPoints="1"/>
            </p:cNvSpPr>
            <p:nvPr/>
          </p:nvSpPr>
          <p:spPr bwMode="auto">
            <a:xfrm>
              <a:off x="5859" y="3652"/>
              <a:ext cx="212" cy="148"/>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67" name="Freeform 934"/>
            <p:cNvSpPr>
              <a:spLocks noEditPoints="1"/>
            </p:cNvSpPr>
            <p:nvPr/>
          </p:nvSpPr>
          <p:spPr bwMode="auto">
            <a:xfrm>
              <a:off x="5795" y="35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grpSp>
      <p:grpSp>
        <p:nvGrpSpPr>
          <p:cNvPr id="78" name="Group 669"/>
          <p:cNvGrpSpPr>
            <a:grpSpLocks noChangeAspect="1"/>
          </p:cNvGrpSpPr>
          <p:nvPr/>
        </p:nvGrpSpPr>
        <p:grpSpPr bwMode="auto">
          <a:xfrm>
            <a:off x="4277713" y="3169251"/>
            <a:ext cx="585233" cy="585233"/>
            <a:chOff x="1910" y="2326"/>
            <a:chExt cx="340" cy="340"/>
          </a:xfrm>
          <a:solidFill>
            <a:schemeClr val="bg1"/>
          </a:solidFill>
        </p:grpSpPr>
        <p:sp>
          <p:nvSpPr>
            <p:cNvPr id="79" name="Freeform 670"/>
            <p:cNvSpPr>
              <a:spLocks noEditPoints="1"/>
            </p:cNvSpPr>
            <p:nvPr/>
          </p:nvSpPr>
          <p:spPr bwMode="auto">
            <a:xfrm>
              <a:off x="1910" y="232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80" name="Freeform 671"/>
            <p:cNvSpPr>
              <a:spLocks noEditPoints="1"/>
            </p:cNvSpPr>
            <p:nvPr/>
          </p:nvSpPr>
          <p:spPr bwMode="auto">
            <a:xfrm>
              <a:off x="1973" y="2390"/>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grpSp>
      <p:sp>
        <p:nvSpPr>
          <p:cNvPr id="89" name="Freeform 521"/>
          <p:cNvSpPr>
            <a:spLocks noEditPoints="1"/>
          </p:cNvSpPr>
          <p:nvPr/>
        </p:nvSpPr>
        <p:spPr bwMode="auto">
          <a:xfrm>
            <a:off x="4315855" y="1738036"/>
            <a:ext cx="516791" cy="51679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69" name="TextBox 68"/>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
        <p:nvSpPr>
          <p:cNvPr id="74" name="Freeform 346"/>
          <p:cNvSpPr>
            <a:spLocks noChangeAspect="1" noEditPoints="1"/>
          </p:cNvSpPr>
          <p:nvPr/>
        </p:nvSpPr>
        <p:spPr bwMode="auto">
          <a:xfrm>
            <a:off x="3641591" y="2095091"/>
            <a:ext cx="515700" cy="515700"/>
          </a:xfrm>
          <a:custGeom>
            <a:avLst/>
            <a:gdLst>
              <a:gd name="T0" fmla="*/ 202 w 512"/>
              <a:gd name="T1" fmla="*/ 320 h 512"/>
              <a:gd name="T2" fmla="*/ 181 w 512"/>
              <a:gd name="T3" fmla="*/ 373 h 512"/>
              <a:gd name="T4" fmla="*/ 170 w 512"/>
              <a:gd name="T5" fmla="*/ 341 h 512"/>
              <a:gd name="T6" fmla="*/ 160 w 512"/>
              <a:gd name="T7" fmla="*/ 373 h 512"/>
              <a:gd name="T8" fmla="*/ 138 w 512"/>
              <a:gd name="T9" fmla="*/ 320 h 512"/>
              <a:gd name="T10" fmla="*/ 318 w 512"/>
              <a:gd name="T11" fmla="*/ 298 h 512"/>
              <a:gd name="T12" fmla="*/ 341 w 512"/>
              <a:gd name="T13" fmla="*/ 280 h 512"/>
              <a:gd name="T14" fmla="*/ 233 w 512"/>
              <a:gd name="T15" fmla="*/ 138 h 512"/>
              <a:gd name="T16" fmla="*/ 256 w 512"/>
              <a:gd name="T17" fmla="*/ 120 h 512"/>
              <a:gd name="T18" fmla="*/ 245 w 512"/>
              <a:gd name="T19" fmla="*/ 213 h 512"/>
              <a:gd name="T20" fmla="*/ 256 w 512"/>
              <a:gd name="T21" fmla="*/ 181 h 512"/>
              <a:gd name="T22" fmla="*/ 266 w 512"/>
              <a:gd name="T23" fmla="*/ 213 h 512"/>
              <a:gd name="T24" fmla="*/ 288 w 512"/>
              <a:gd name="T25" fmla="*/ 160 h 512"/>
              <a:gd name="T26" fmla="*/ 224 w 512"/>
              <a:gd name="T27" fmla="*/ 213 h 512"/>
              <a:gd name="T28" fmla="*/ 256 w 512"/>
              <a:gd name="T29" fmla="*/ 512 h 512"/>
              <a:gd name="T30" fmla="*/ 256 w 512"/>
              <a:gd name="T31" fmla="*/ 0 h 512"/>
              <a:gd name="T32" fmla="*/ 230 w 512"/>
              <a:gd name="T33" fmla="*/ 301 h 512"/>
              <a:gd name="T34" fmla="*/ 164 w 512"/>
              <a:gd name="T35" fmla="*/ 258 h 512"/>
              <a:gd name="T36" fmla="*/ 107 w 512"/>
              <a:gd name="T37" fmla="*/ 313 h 512"/>
              <a:gd name="T38" fmla="*/ 117 w 512"/>
              <a:gd name="T39" fmla="*/ 384 h 512"/>
              <a:gd name="T40" fmla="*/ 213 w 512"/>
              <a:gd name="T41" fmla="*/ 394 h 512"/>
              <a:gd name="T42" fmla="*/ 224 w 512"/>
              <a:gd name="T43" fmla="*/ 320 h 512"/>
              <a:gd name="T44" fmla="*/ 230 w 512"/>
              <a:gd name="T45" fmla="*/ 301 h 512"/>
              <a:gd name="T46" fmla="*/ 309 w 512"/>
              <a:gd name="T47" fmla="*/ 224 h 512"/>
              <a:gd name="T48" fmla="*/ 319 w 512"/>
              <a:gd name="T49" fmla="*/ 153 h 512"/>
              <a:gd name="T50" fmla="*/ 262 w 512"/>
              <a:gd name="T51" fmla="*/ 98 h 512"/>
              <a:gd name="T52" fmla="*/ 196 w 512"/>
              <a:gd name="T53" fmla="*/ 141 h 512"/>
              <a:gd name="T54" fmla="*/ 202 w 512"/>
              <a:gd name="T55" fmla="*/ 160 h 512"/>
              <a:gd name="T56" fmla="*/ 213 w 512"/>
              <a:gd name="T57" fmla="*/ 234 h 512"/>
              <a:gd name="T58" fmla="*/ 401 w 512"/>
              <a:gd name="T59" fmla="*/ 301 h 512"/>
              <a:gd name="T60" fmla="*/ 334 w 512"/>
              <a:gd name="T61" fmla="*/ 258 h 512"/>
              <a:gd name="T62" fmla="*/ 278 w 512"/>
              <a:gd name="T63" fmla="*/ 313 h 512"/>
              <a:gd name="T64" fmla="*/ 288 w 512"/>
              <a:gd name="T65" fmla="*/ 384 h 512"/>
              <a:gd name="T66" fmla="*/ 384 w 512"/>
              <a:gd name="T67" fmla="*/ 394 h 512"/>
              <a:gd name="T68" fmla="*/ 394 w 512"/>
              <a:gd name="T69" fmla="*/ 320 h 512"/>
              <a:gd name="T70" fmla="*/ 401 w 512"/>
              <a:gd name="T71" fmla="*/ 301 h 512"/>
              <a:gd name="T72" fmla="*/ 147 w 512"/>
              <a:gd name="T73" fmla="*/ 298 h 512"/>
              <a:gd name="T74" fmla="*/ 170 w 512"/>
              <a:gd name="T75" fmla="*/ 280 h 512"/>
              <a:gd name="T76" fmla="*/ 330 w 512"/>
              <a:gd name="T77" fmla="*/ 373 h 512"/>
              <a:gd name="T78" fmla="*/ 341 w 512"/>
              <a:gd name="T79" fmla="*/ 341 h 512"/>
              <a:gd name="T80" fmla="*/ 352 w 512"/>
              <a:gd name="T81" fmla="*/ 373 h 512"/>
              <a:gd name="T82" fmla="*/ 373 w 512"/>
              <a:gd name="T83" fmla="*/ 320 h 512"/>
              <a:gd name="T84" fmla="*/ 309 w 512"/>
              <a:gd name="T85" fmla="*/ 37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2" h="512">
                <a:moveTo>
                  <a:pt x="138" y="320"/>
                </a:moveTo>
                <a:cubicBezTo>
                  <a:pt x="202" y="320"/>
                  <a:pt x="202" y="320"/>
                  <a:pt x="202" y="320"/>
                </a:cubicBezTo>
                <a:cubicBezTo>
                  <a:pt x="202" y="373"/>
                  <a:pt x="202" y="373"/>
                  <a:pt x="202" y="373"/>
                </a:cubicBezTo>
                <a:cubicBezTo>
                  <a:pt x="181" y="373"/>
                  <a:pt x="181" y="373"/>
                  <a:pt x="181" y="373"/>
                </a:cubicBezTo>
                <a:cubicBezTo>
                  <a:pt x="181" y="352"/>
                  <a:pt x="181" y="352"/>
                  <a:pt x="181" y="352"/>
                </a:cubicBezTo>
                <a:cubicBezTo>
                  <a:pt x="181" y="346"/>
                  <a:pt x="176" y="341"/>
                  <a:pt x="170" y="341"/>
                </a:cubicBezTo>
                <a:cubicBezTo>
                  <a:pt x="164" y="341"/>
                  <a:pt x="160" y="346"/>
                  <a:pt x="160" y="352"/>
                </a:cubicBezTo>
                <a:cubicBezTo>
                  <a:pt x="160" y="373"/>
                  <a:pt x="160" y="373"/>
                  <a:pt x="160" y="373"/>
                </a:cubicBezTo>
                <a:cubicBezTo>
                  <a:pt x="138" y="373"/>
                  <a:pt x="138" y="373"/>
                  <a:pt x="138" y="373"/>
                </a:cubicBezTo>
                <a:lnTo>
                  <a:pt x="138" y="320"/>
                </a:lnTo>
                <a:close/>
                <a:moveTo>
                  <a:pt x="341" y="280"/>
                </a:moveTo>
                <a:cubicBezTo>
                  <a:pt x="318" y="298"/>
                  <a:pt x="318" y="298"/>
                  <a:pt x="318" y="298"/>
                </a:cubicBezTo>
                <a:cubicBezTo>
                  <a:pt x="364" y="298"/>
                  <a:pt x="364" y="298"/>
                  <a:pt x="364" y="298"/>
                </a:cubicBezTo>
                <a:lnTo>
                  <a:pt x="341" y="280"/>
                </a:lnTo>
                <a:close/>
                <a:moveTo>
                  <a:pt x="256" y="120"/>
                </a:moveTo>
                <a:cubicBezTo>
                  <a:pt x="233" y="138"/>
                  <a:pt x="233" y="138"/>
                  <a:pt x="233" y="138"/>
                </a:cubicBezTo>
                <a:cubicBezTo>
                  <a:pt x="279" y="138"/>
                  <a:pt x="279" y="138"/>
                  <a:pt x="279" y="138"/>
                </a:cubicBezTo>
                <a:lnTo>
                  <a:pt x="256" y="120"/>
                </a:lnTo>
                <a:close/>
                <a:moveTo>
                  <a:pt x="224" y="213"/>
                </a:moveTo>
                <a:cubicBezTo>
                  <a:pt x="245" y="213"/>
                  <a:pt x="245" y="213"/>
                  <a:pt x="245" y="213"/>
                </a:cubicBezTo>
                <a:cubicBezTo>
                  <a:pt x="245" y="192"/>
                  <a:pt x="245" y="192"/>
                  <a:pt x="245" y="192"/>
                </a:cubicBezTo>
                <a:cubicBezTo>
                  <a:pt x="245" y="186"/>
                  <a:pt x="250" y="181"/>
                  <a:pt x="256" y="181"/>
                </a:cubicBezTo>
                <a:cubicBezTo>
                  <a:pt x="262" y="181"/>
                  <a:pt x="266" y="186"/>
                  <a:pt x="266" y="192"/>
                </a:cubicBezTo>
                <a:cubicBezTo>
                  <a:pt x="266" y="213"/>
                  <a:pt x="266" y="213"/>
                  <a:pt x="266" y="213"/>
                </a:cubicBezTo>
                <a:cubicBezTo>
                  <a:pt x="288" y="213"/>
                  <a:pt x="288" y="213"/>
                  <a:pt x="288" y="213"/>
                </a:cubicBezTo>
                <a:cubicBezTo>
                  <a:pt x="288" y="160"/>
                  <a:pt x="288" y="160"/>
                  <a:pt x="288" y="160"/>
                </a:cubicBezTo>
                <a:cubicBezTo>
                  <a:pt x="224" y="160"/>
                  <a:pt x="224" y="160"/>
                  <a:pt x="224" y="160"/>
                </a:cubicBezTo>
                <a:lnTo>
                  <a:pt x="224" y="21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30" y="301"/>
                </a:moveTo>
                <a:cubicBezTo>
                  <a:pt x="177" y="258"/>
                  <a:pt x="177" y="258"/>
                  <a:pt x="177" y="258"/>
                </a:cubicBezTo>
                <a:cubicBezTo>
                  <a:pt x="173" y="255"/>
                  <a:pt x="168" y="255"/>
                  <a:pt x="164" y="258"/>
                </a:cubicBezTo>
                <a:cubicBezTo>
                  <a:pt x="110" y="301"/>
                  <a:pt x="110" y="301"/>
                  <a:pt x="110" y="301"/>
                </a:cubicBezTo>
                <a:cubicBezTo>
                  <a:pt x="107" y="304"/>
                  <a:pt x="105" y="308"/>
                  <a:pt x="107" y="313"/>
                </a:cubicBezTo>
                <a:cubicBezTo>
                  <a:pt x="108" y="317"/>
                  <a:pt x="112" y="320"/>
                  <a:pt x="117" y="320"/>
                </a:cubicBezTo>
                <a:cubicBezTo>
                  <a:pt x="117" y="384"/>
                  <a:pt x="117" y="384"/>
                  <a:pt x="117" y="384"/>
                </a:cubicBezTo>
                <a:cubicBezTo>
                  <a:pt x="117" y="390"/>
                  <a:pt x="122" y="394"/>
                  <a:pt x="128" y="394"/>
                </a:cubicBezTo>
                <a:cubicBezTo>
                  <a:pt x="213" y="394"/>
                  <a:pt x="213" y="394"/>
                  <a:pt x="213" y="394"/>
                </a:cubicBezTo>
                <a:cubicBezTo>
                  <a:pt x="219" y="394"/>
                  <a:pt x="224" y="390"/>
                  <a:pt x="224" y="384"/>
                </a:cubicBezTo>
                <a:cubicBezTo>
                  <a:pt x="224" y="320"/>
                  <a:pt x="224" y="320"/>
                  <a:pt x="224" y="320"/>
                </a:cubicBezTo>
                <a:cubicBezTo>
                  <a:pt x="228" y="320"/>
                  <a:pt x="232" y="317"/>
                  <a:pt x="234" y="313"/>
                </a:cubicBezTo>
                <a:cubicBezTo>
                  <a:pt x="235" y="308"/>
                  <a:pt x="234" y="304"/>
                  <a:pt x="230" y="301"/>
                </a:cubicBezTo>
                <a:close/>
                <a:moveTo>
                  <a:pt x="298" y="234"/>
                </a:moveTo>
                <a:cubicBezTo>
                  <a:pt x="304" y="234"/>
                  <a:pt x="309" y="230"/>
                  <a:pt x="309" y="224"/>
                </a:cubicBezTo>
                <a:cubicBezTo>
                  <a:pt x="309" y="160"/>
                  <a:pt x="309" y="160"/>
                  <a:pt x="309" y="160"/>
                </a:cubicBezTo>
                <a:cubicBezTo>
                  <a:pt x="314" y="160"/>
                  <a:pt x="318" y="157"/>
                  <a:pt x="319" y="153"/>
                </a:cubicBezTo>
                <a:cubicBezTo>
                  <a:pt x="321" y="148"/>
                  <a:pt x="319" y="143"/>
                  <a:pt x="316" y="141"/>
                </a:cubicBezTo>
                <a:cubicBezTo>
                  <a:pt x="262" y="98"/>
                  <a:pt x="262" y="98"/>
                  <a:pt x="262" y="98"/>
                </a:cubicBezTo>
                <a:cubicBezTo>
                  <a:pt x="258" y="95"/>
                  <a:pt x="253" y="95"/>
                  <a:pt x="249" y="98"/>
                </a:cubicBezTo>
                <a:cubicBezTo>
                  <a:pt x="196" y="141"/>
                  <a:pt x="196" y="141"/>
                  <a:pt x="196" y="141"/>
                </a:cubicBezTo>
                <a:cubicBezTo>
                  <a:pt x="192" y="143"/>
                  <a:pt x="191" y="148"/>
                  <a:pt x="192" y="153"/>
                </a:cubicBezTo>
                <a:cubicBezTo>
                  <a:pt x="194" y="157"/>
                  <a:pt x="198" y="160"/>
                  <a:pt x="202" y="160"/>
                </a:cubicBezTo>
                <a:cubicBezTo>
                  <a:pt x="202" y="224"/>
                  <a:pt x="202" y="224"/>
                  <a:pt x="202" y="224"/>
                </a:cubicBezTo>
                <a:cubicBezTo>
                  <a:pt x="202" y="230"/>
                  <a:pt x="207" y="234"/>
                  <a:pt x="213" y="234"/>
                </a:cubicBezTo>
                <a:lnTo>
                  <a:pt x="298" y="234"/>
                </a:lnTo>
                <a:close/>
                <a:moveTo>
                  <a:pt x="401" y="301"/>
                </a:moveTo>
                <a:cubicBezTo>
                  <a:pt x="348" y="258"/>
                  <a:pt x="348" y="258"/>
                  <a:pt x="348" y="258"/>
                </a:cubicBezTo>
                <a:cubicBezTo>
                  <a:pt x="344" y="255"/>
                  <a:pt x="338" y="255"/>
                  <a:pt x="334" y="258"/>
                </a:cubicBezTo>
                <a:cubicBezTo>
                  <a:pt x="281" y="301"/>
                  <a:pt x="281" y="301"/>
                  <a:pt x="281" y="301"/>
                </a:cubicBezTo>
                <a:cubicBezTo>
                  <a:pt x="277" y="304"/>
                  <a:pt x="276" y="308"/>
                  <a:pt x="278" y="313"/>
                </a:cubicBezTo>
                <a:cubicBezTo>
                  <a:pt x="279" y="317"/>
                  <a:pt x="283" y="320"/>
                  <a:pt x="288" y="320"/>
                </a:cubicBezTo>
                <a:cubicBezTo>
                  <a:pt x="288" y="384"/>
                  <a:pt x="288" y="384"/>
                  <a:pt x="288" y="384"/>
                </a:cubicBezTo>
                <a:cubicBezTo>
                  <a:pt x="288" y="390"/>
                  <a:pt x="292" y="394"/>
                  <a:pt x="298" y="394"/>
                </a:cubicBezTo>
                <a:cubicBezTo>
                  <a:pt x="384" y="394"/>
                  <a:pt x="384" y="394"/>
                  <a:pt x="384" y="394"/>
                </a:cubicBezTo>
                <a:cubicBezTo>
                  <a:pt x="390" y="394"/>
                  <a:pt x="394" y="390"/>
                  <a:pt x="394" y="384"/>
                </a:cubicBezTo>
                <a:cubicBezTo>
                  <a:pt x="394" y="320"/>
                  <a:pt x="394" y="320"/>
                  <a:pt x="394" y="320"/>
                </a:cubicBezTo>
                <a:cubicBezTo>
                  <a:pt x="399" y="320"/>
                  <a:pt x="403" y="317"/>
                  <a:pt x="404" y="313"/>
                </a:cubicBezTo>
                <a:cubicBezTo>
                  <a:pt x="406" y="308"/>
                  <a:pt x="405" y="304"/>
                  <a:pt x="401" y="301"/>
                </a:cubicBezTo>
                <a:close/>
                <a:moveTo>
                  <a:pt x="170" y="280"/>
                </a:moveTo>
                <a:cubicBezTo>
                  <a:pt x="147" y="298"/>
                  <a:pt x="147" y="298"/>
                  <a:pt x="147" y="298"/>
                </a:cubicBezTo>
                <a:cubicBezTo>
                  <a:pt x="193" y="298"/>
                  <a:pt x="193" y="298"/>
                  <a:pt x="193" y="298"/>
                </a:cubicBezTo>
                <a:lnTo>
                  <a:pt x="170" y="280"/>
                </a:lnTo>
                <a:close/>
                <a:moveTo>
                  <a:pt x="309" y="373"/>
                </a:moveTo>
                <a:cubicBezTo>
                  <a:pt x="330" y="373"/>
                  <a:pt x="330" y="373"/>
                  <a:pt x="330" y="373"/>
                </a:cubicBezTo>
                <a:cubicBezTo>
                  <a:pt x="330" y="352"/>
                  <a:pt x="330" y="352"/>
                  <a:pt x="330" y="352"/>
                </a:cubicBezTo>
                <a:cubicBezTo>
                  <a:pt x="330" y="346"/>
                  <a:pt x="335" y="341"/>
                  <a:pt x="341" y="341"/>
                </a:cubicBezTo>
                <a:cubicBezTo>
                  <a:pt x="347" y="341"/>
                  <a:pt x="352" y="346"/>
                  <a:pt x="352" y="352"/>
                </a:cubicBezTo>
                <a:cubicBezTo>
                  <a:pt x="352" y="373"/>
                  <a:pt x="352" y="373"/>
                  <a:pt x="352" y="373"/>
                </a:cubicBezTo>
                <a:cubicBezTo>
                  <a:pt x="373" y="373"/>
                  <a:pt x="373" y="373"/>
                  <a:pt x="373" y="373"/>
                </a:cubicBezTo>
                <a:cubicBezTo>
                  <a:pt x="373" y="320"/>
                  <a:pt x="373" y="320"/>
                  <a:pt x="373" y="320"/>
                </a:cubicBezTo>
                <a:cubicBezTo>
                  <a:pt x="309" y="320"/>
                  <a:pt x="309" y="320"/>
                  <a:pt x="309" y="320"/>
                </a:cubicBezTo>
                <a:lnTo>
                  <a:pt x="309" y="373"/>
                </a:lnTo>
                <a:close/>
              </a:path>
            </a:pathLst>
          </a:custGeom>
          <a:solidFill>
            <a:schemeClr val="accent4"/>
          </a:solidFill>
          <a:ln w="28575">
            <a:solidFill>
              <a:schemeClr val="bg1"/>
            </a:solidFill>
          </a:ln>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75" name="Freeform 411"/>
          <p:cNvSpPr>
            <a:spLocks noChangeAspect="1" noEditPoints="1"/>
          </p:cNvSpPr>
          <p:nvPr/>
        </p:nvSpPr>
        <p:spPr bwMode="auto">
          <a:xfrm>
            <a:off x="3648470" y="2837460"/>
            <a:ext cx="518400" cy="518400"/>
          </a:xfrm>
          <a:custGeom>
            <a:avLst/>
            <a:gdLst>
              <a:gd name="T0" fmla="*/ 211 w 512"/>
              <a:gd name="T1" fmla="*/ 256 h 512"/>
              <a:gd name="T2" fmla="*/ 332 w 512"/>
              <a:gd name="T3" fmla="*/ 256 h 512"/>
              <a:gd name="T4" fmla="*/ 229 w 512"/>
              <a:gd name="T5" fmla="*/ 358 h 512"/>
              <a:gd name="T6" fmla="*/ 169 w 512"/>
              <a:gd name="T7" fmla="*/ 358 h 512"/>
              <a:gd name="T8" fmla="*/ 169 w 512"/>
              <a:gd name="T9" fmla="*/ 298 h 512"/>
              <a:gd name="T10" fmla="*/ 211 w 512"/>
              <a:gd name="T11" fmla="*/ 256 h 512"/>
              <a:gd name="T12" fmla="*/ 233 w 512"/>
              <a:gd name="T13" fmla="*/ 234 h 512"/>
              <a:gd name="T14" fmla="*/ 353 w 512"/>
              <a:gd name="T15" fmla="*/ 234 h 512"/>
              <a:gd name="T16" fmla="*/ 373 w 512"/>
              <a:gd name="T17" fmla="*/ 215 h 512"/>
              <a:gd name="T18" fmla="*/ 312 w 512"/>
              <a:gd name="T19" fmla="*/ 155 h 512"/>
              <a:gd name="T20" fmla="*/ 233 w 512"/>
              <a:gd name="T21" fmla="*/ 234 h 512"/>
              <a:gd name="T22" fmla="*/ 512 w 512"/>
              <a:gd name="T23" fmla="*/ 256 h 512"/>
              <a:gd name="T24" fmla="*/ 256 w 512"/>
              <a:gd name="T25" fmla="*/ 512 h 512"/>
              <a:gd name="T26" fmla="*/ 0 w 512"/>
              <a:gd name="T27" fmla="*/ 256 h 512"/>
              <a:gd name="T28" fmla="*/ 256 w 512"/>
              <a:gd name="T29" fmla="*/ 0 h 512"/>
              <a:gd name="T30" fmla="*/ 512 w 512"/>
              <a:gd name="T31" fmla="*/ 256 h 512"/>
              <a:gd name="T32" fmla="*/ 410 w 512"/>
              <a:gd name="T33" fmla="*/ 223 h 512"/>
              <a:gd name="T34" fmla="*/ 395 w 512"/>
              <a:gd name="T35" fmla="*/ 208 h 512"/>
              <a:gd name="T36" fmla="*/ 395 w 512"/>
              <a:gd name="T37" fmla="*/ 208 h 512"/>
              <a:gd name="T38" fmla="*/ 395 w 512"/>
              <a:gd name="T39" fmla="*/ 208 h 512"/>
              <a:gd name="T40" fmla="*/ 305 w 512"/>
              <a:gd name="T41" fmla="*/ 117 h 512"/>
              <a:gd name="T42" fmla="*/ 290 w 512"/>
              <a:gd name="T43" fmla="*/ 117 h 512"/>
              <a:gd name="T44" fmla="*/ 290 w 512"/>
              <a:gd name="T45" fmla="*/ 132 h 512"/>
              <a:gd name="T46" fmla="*/ 297 w 512"/>
              <a:gd name="T47" fmla="*/ 140 h 512"/>
              <a:gd name="T48" fmla="*/ 154 w 512"/>
              <a:gd name="T49" fmla="*/ 283 h 512"/>
              <a:gd name="T50" fmla="*/ 154 w 512"/>
              <a:gd name="T51" fmla="*/ 373 h 512"/>
              <a:gd name="T52" fmla="*/ 199 w 512"/>
              <a:gd name="T53" fmla="*/ 392 h 512"/>
              <a:gd name="T54" fmla="*/ 244 w 512"/>
              <a:gd name="T55" fmla="*/ 373 h 512"/>
              <a:gd name="T56" fmla="*/ 388 w 512"/>
              <a:gd name="T57" fmla="*/ 230 h 512"/>
              <a:gd name="T58" fmla="*/ 395 w 512"/>
              <a:gd name="T59" fmla="*/ 238 h 512"/>
              <a:gd name="T60" fmla="*/ 403 w 512"/>
              <a:gd name="T61" fmla="*/ 241 h 512"/>
              <a:gd name="T62" fmla="*/ 410 w 512"/>
              <a:gd name="T63" fmla="*/ 238 h 512"/>
              <a:gd name="T64" fmla="*/ 410 w 512"/>
              <a:gd name="T65" fmla="*/ 22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11" y="256"/>
                </a:moveTo>
                <a:cubicBezTo>
                  <a:pt x="332" y="256"/>
                  <a:pt x="332" y="256"/>
                  <a:pt x="332" y="256"/>
                </a:cubicBezTo>
                <a:cubicBezTo>
                  <a:pt x="229" y="358"/>
                  <a:pt x="229" y="358"/>
                  <a:pt x="229" y="358"/>
                </a:cubicBezTo>
                <a:cubicBezTo>
                  <a:pt x="213" y="375"/>
                  <a:pt x="186" y="375"/>
                  <a:pt x="169" y="358"/>
                </a:cubicBezTo>
                <a:cubicBezTo>
                  <a:pt x="152" y="342"/>
                  <a:pt x="152" y="315"/>
                  <a:pt x="169" y="298"/>
                </a:cubicBezTo>
                <a:lnTo>
                  <a:pt x="211" y="256"/>
                </a:lnTo>
                <a:close/>
                <a:moveTo>
                  <a:pt x="233" y="234"/>
                </a:moveTo>
                <a:cubicBezTo>
                  <a:pt x="353" y="234"/>
                  <a:pt x="353" y="234"/>
                  <a:pt x="353" y="234"/>
                </a:cubicBezTo>
                <a:cubicBezTo>
                  <a:pt x="373" y="215"/>
                  <a:pt x="373" y="215"/>
                  <a:pt x="373" y="215"/>
                </a:cubicBezTo>
                <a:cubicBezTo>
                  <a:pt x="312" y="155"/>
                  <a:pt x="312" y="155"/>
                  <a:pt x="312" y="155"/>
                </a:cubicBezTo>
                <a:lnTo>
                  <a:pt x="233" y="234"/>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0" y="223"/>
                </a:moveTo>
                <a:cubicBezTo>
                  <a:pt x="395" y="208"/>
                  <a:pt x="395" y="208"/>
                  <a:pt x="395" y="208"/>
                </a:cubicBezTo>
                <a:cubicBezTo>
                  <a:pt x="395" y="208"/>
                  <a:pt x="395" y="208"/>
                  <a:pt x="395" y="208"/>
                </a:cubicBezTo>
                <a:cubicBezTo>
                  <a:pt x="395" y="208"/>
                  <a:pt x="395" y="208"/>
                  <a:pt x="395" y="208"/>
                </a:cubicBezTo>
                <a:cubicBezTo>
                  <a:pt x="305" y="117"/>
                  <a:pt x="305" y="117"/>
                  <a:pt x="305" y="117"/>
                </a:cubicBezTo>
                <a:cubicBezTo>
                  <a:pt x="301" y="113"/>
                  <a:pt x="294" y="113"/>
                  <a:pt x="290" y="117"/>
                </a:cubicBezTo>
                <a:cubicBezTo>
                  <a:pt x="285" y="121"/>
                  <a:pt x="285" y="128"/>
                  <a:pt x="290" y="132"/>
                </a:cubicBezTo>
                <a:cubicBezTo>
                  <a:pt x="297" y="140"/>
                  <a:pt x="297" y="140"/>
                  <a:pt x="297" y="140"/>
                </a:cubicBezTo>
                <a:cubicBezTo>
                  <a:pt x="154" y="283"/>
                  <a:pt x="154" y="283"/>
                  <a:pt x="154" y="283"/>
                </a:cubicBezTo>
                <a:cubicBezTo>
                  <a:pt x="129" y="308"/>
                  <a:pt x="129" y="349"/>
                  <a:pt x="154" y="373"/>
                </a:cubicBezTo>
                <a:cubicBezTo>
                  <a:pt x="166" y="386"/>
                  <a:pt x="183" y="392"/>
                  <a:pt x="199" y="392"/>
                </a:cubicBezTo>
                <a:cubicBezTo>
                  <a:pt x="215" y="392"/>
                  <a:pt x="232" y="386"/>
                  <a:pt x="244" y="373"/>
                </a:cubicBezTo>
                <a:cubicBezTo>
                  <a:pt x="388" y="230"/>
                  <a:pt x="388" y="230"/>
                  <a:pt x="388" y="230"/>
                </a:cubicBezTo>
                <a:cubicBezTo>
                  <a:pt x="395" y="238"/>
                  <a:pt x="395" y="238"/>
                  <a:pt x="395" y="238"/>
                </a:cubicBezTo>
                <a:cubicBezTo>
                  <a:pt x="397" y="240"/>
                  <a:pt x="400" y="241"/>
                  <a:pt x="403" y="241"/>
                </a:cubicBezTo>
                <a:cubicBezTo>
                  <a:pt x="405" y="241"/>
                  <a:pt x="408" y="240"/>
                  <a:pt x="410" y="238"/>
                </a:cubicBezTo>
                <a:cubicBezTo>
                  <a:pt x="414" y="234"/>
                  <a:pt x="414" y="227"/>
                  <a:pt x="410" y="223"/>
                </a:cubicBezTo>
                <a:close/>
              </a:path>
            </a:pathLst>
          </a:custGeom>
          <a:solidFill>
            <a:srgbClr val="86BC25"/>
          </a:solidFill>
          <a:ln w="28575">
            <a:solidFill>
              <a:schemeClr val="bg1"/>
            </a:solidFill>
          </a:ln>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grpSp>
        <p:nvGrpSpPr>
          <p:cNvPr id="76" name="Group 75"/>
          <p:cNvGrpSpPr>
            <a:grpSpLocks noChangeAspect="1"/>
          </p:cNvGrpSpPr>
          <p:nvPr/>
        </p:nvGrpSpPr>
        <p:grpSpPr bwMode="auto">
          <a:xfrm>
            <a:off x="4311128" y="1736426"/>
            <a:ext cx="518400" cy="518400"/>
            <a:chOff x="787" y="3068"/>
            <a:chExt cx="340" cy="340"/>
          </a:xfrm>
          <a:solidFill>
            <a:schemeClr val="accent6"/>
          </a:solidFill>
        </p:grpSpPr>
        <p:sp>
          <p:nvSpPr>
            <p:cNvPr id="77" name="Oval 899"/>
            <p:cNvSpPr>
              <a:spLocks noChangeArrowheads="1"/>
            </p:cNvSpPr>
            <p:nvPr/>
          </p:nvSpPr>
          <p:spPr bwMode="auto">
            <a:xfrm>
              <a:off x="950" y="3146"/>
              <a:ext cx="14" cy="14"/>
            </a:xfrm>
            <a:prstGeom prst="ellipse">
              <a:avLst/>
            </a:prstGeom>
            <a:grp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A7A8AA"/>
                </a:solidFill>
                <a:latin typeface="Verdana"/>
              </a:endParaRPr>
            </a:p>
          </p:txBody>
        </p:sp>
        <p:sp>
          <p:nvSpPr>
            <p:cNvPr id="84" name="Freeform 900"/>
            <p:cNvSpPr>
              <a:spLocks noEditPoints="1"/>
            </p:cNvSpPr>
            <p:nvPr/>
          </p:nvSpPr>
          <p:spPr bwMode="auto">
            <a:xfrm>
              <a:off x="787" y="306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96 h 512"/>
                <a:gd name="T12" fmla="*/ 288 w 512"/>
                <a:gd name="T13" fmla="*/ 128 h 512"/>
                <a:gd name="T14" fmla="*/ 256 w 512"/>
                <a:gd name="T15" fmla="*/ 160 h 512"/>
                <a:gd name="T16" fmla="*/ 224 w 512"/>
                <a:gd name="T17" fmla="*/ 128 h 512"/>
                <a:gd name="T18" fmla="*/ 256 w 512"/>
                <a:gd name="T19" fmla="*/ 96 h 512"/>
                <a:gd name="T20" fmla="*/ 254 w 512"/>
                <a:gd name="T21" fmla="*/ 337 h 512"/>
                <a:gd name="T22" fmla="*/ 200 w 512"/>
                <a:gd name="T23" fmla="*/ 411 h 512"/>
                <a:gd name="T24" fmla="*/ 192 w 512"/>
                <a:gd name="T25" fmla="*/ 416 h 512"/>
                <a:gd name="T26" fmla="*/ 185 w 512"/>
                <a:gd name="T27" fmla="*/ 414 h 512"/>
                <a:gd name="T28" fmla="*/ 183 w 512"/>
                <a:gd name="T29" fmla="*/ 399 h 512"/>
                <a:gd name="T30" fmla="*/ 236 w 512"/>
                <a:gd name="T31" fmla="*/ 324 h 512"/>
                <a:gd name="T32" fmla="*/ 251 w 512"/>
                <a:gd name="T33" fmla="*/ 322 h 512"/>
                <a:gd name="T34" fmla="*/ 254 w 512"/>
                <a:gd name="T35" fmla="*/ 337 h 512"/>
                <a:gd name="T36" fmla="*/ 311 w 512"/>
                <a:gd name="T37" fmla="*/ 416 h 512"/>
                <a:gd name="T38" fmla="*/ 309 w 512"/>
                <a:gd name="T39" fmla="*/ 416 h 512"/>
                <a:gd name="T40" fmla="*/ 298 w 512"/>
                <a:gd name="T41" fmla="*/ 407 h 512"/>
                <a:gd name="T42" fmla="*/ 288 w 512"/>
                <a:gd name="T43" fmla="*/ 335 h 512"/>
                <a:gd name="T44" fmla="*/ 247 w 512"/>
                <a:gd name="T45" fmla="*/ 284 h 512"/>
                <a:gd name="T46" fmla="*/ 245 w 512"/>
                <a:gd name="T47" fmla="*/ 277 h 512"/>
                <a:gd name="T48" fmla="*/ 245 w 512"/>
                <a:gd name="T49" fmla="*/ 202 h 512"/>
                <a:gd name="T50" fmla="*/ 224 w 512"/>
                <a:gd name="T51" fmla="*/ 218 h 512"/>
                <a:gd name="T52" fmla="*/ 224 w 512"/>
                <a:gd name="T53" fmla="*/ 288 h 512"/>
                <a:gd name="T54" fmla="*/ 213 w 512"/>
                <a:gd name="T55" fmla="*/ 298 h 512"/>
                <a:gd name="T56" fmla="*/ 202 w 512"/>
                <a:gd name="T57" fmla="*/ 288 h 512"/>
                <a:gd name="T58" fmla="*/ 202 w 512"/>
                <a:gd name="T59" fmla="*/ 213 h 512"/>
                <a:gd name="T60" fmla="*/ 207 w 512"/>
                <a:gd name="T61" fmla="*/ 204 h 512"/>
                <a:gd name="T62" fmla="*/ 249 w 512"/>
                <a:gd name="T63" fmla="*/ 172 h 512"/>
                <a:gd name="T64" fmla="*/ 260 w 512"/>
                <a:gd name="T65" fmla="*/ 171 h 512"/>
                <a:gd name="T66" fmla="*/ 266 w 512"/>
                <a:gd name="T67" fmla="*/ 181 h 512"/>
                <a:gd name="T68" fmla="*/ 266 w 512"/>
                <a:gd name="T69" fmla="*/ 273 h 512"/>
                <a:gd name="T70" fmla="*/ 307 w 512"/>
                <a:gd name="T71" fmla="*/ 324 h 512"/>
                <a:gd name="T72" fmla="*/ 309 w 512"/>
                <a:gd name="T73" fmla="*/ 329 h 512"/>
                <a:gd name="T74" fmla="*/ 320 w 512"/>
                <a:gd name="T75" fmla="*/ 403 h 512"/>
                <a:gd name="T76" fmla="*/ 311 w 512"/>
                <a:gd name="T77" fmla="*/ 416 h 512"/>
                <a:gd name="T78" fmla="*/ 317 w 512"/>
                <a:gd name="T79" fmla="*/ 274 h 512"/>
                <a:gd name="T80" fmla="*/ 309 w 512"/>
                <a:gd name="T81" fmla="*/ 277 h 512"/>
                <a:gd name="T82" fmla="*/ 301 w 512"/>
                <a:gd name="T83" fmla="*/ 274 h 512"/>
                <a:gd name="T84" fmla="*/ 291 w 512"/>
                <a:gd name="T85" fmla="*/ 263 h 512"/>
                <a:gd name="T86" fmla="*/ 291 w 512"/>
                <a:gd name="T87" fmla="*/ 248 h 512"/>
                <a:gd name="T88" fmla="*/ 306 w 512"/>
                <a:gd name="T89" fmla="*/ 248 h 512"/>
                <a:gd name="T90" fmla="*/ 317 w 512"/>
                <a:gd name="T91" fmla="*/ 259 h 512"/>
                <a:gd name="T92" fmla="*/ 317 w 512"/>
                <a:gd name="T93" fmla="*/ 27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96"/>
                  </a:moveTo>
                  <a:cubicBezTo>
                    <a:pt x="273" y="96"/>
                    <a:pt x="288" y="110"/>
                    <a:pt x="288" y="128"/>
                  </a:cubicBezTo>
                  <a:cubicBezTo>
                    <a:pt x="288" y="145"/>
                    <a:pt x="273" y="160"/>
                    <a:pt x="256" y="160"/>
                  </a:cubicBezTo>
                  <a:cubicBezTo>
                    <a:pt x="238" y="160"/>
                    <a:pt x="224" y="145"/>
                    <a:pt x="224" y="128"/>
                  </a:cubicBezTo>
                  <a:cubicBezTo>
                    <a:pt x="224" y="110"/>
                    <a:pt x="238" y="96"/>
                    <a:pt x="256" y="96"/>
                  </a:cubicBezTo>
                  <a:close/>
                  <a:moveTo>
                    <a:pt x="254" y="337"/>
                  </a:moveTo>
                  <a:cubicBezTo>
                    <a:pt x="200" y="411"/>
                    <a:pt x="200" y="411"/>
                    <a:pt x="200" y="411"/>
                  </a:cubicBezTo>
                  <a:cubicBezTo>
                    <a:pt x="198" y="414"/>
                    <a:pt x="195" y="416"/>
                    <a:pt x="192" y="416"/>
                  </a:cubicBezTo>
                  <a:cubicBezTo>
                    <a:pt x="190" y="416"/>
                    <a:pt x="187" y="415"/>
                    <a:pt x="185" y="414"/>
                  </a:cubicBezTo>
                  <a:cubicBezTo>
                    <a:pt x="181" y="410"/>
                    <a:pt x="180" y="404"/>
                    <a:pt x="183" y="399"/>
                  </a:cubicBezTo>
                  <a:cubicBezTo>
                    <a:pt x="236" y="324"/>
                    <a:pt x="236" y="324"/>
                    <a:pt x="236" y="324"/>
                  </a:cubicBezTo>
                  <a:cubicBezTo>
                    <a:pt x="240" y="319"/>
                    <a:pt x="246" y="318"/>
                    <a:pt x="251" y="322"/>
                  </a:cubicBezTo>
                  <a:cubicBezTo>
                    <a:pt x="256" y="325"/>
                    <a:pt x="257" y="332"/>
                    <a:pt x="254" y="337"/>
                  </a:cubicBezTo>
                  <a:close/>
                  <a:moveTo>
                    <a:pt x="311" y="416"/>
                  </a:moveTo>
                  <a:cubicBezTo>
                    <a:pt x="310" y="416"/>
                    <a:pt x="309" y="416"/>
                    <a:pt x="309" y="416"/>
                  </a:cubicBezTo>
                  <a:cubicBezTo>
                    <a:pt x="304" y="416"/>
                    <a:pt x="299" y="412"/>
                    <a:pt x="298" y="407"/>
                  </a:cubicBezTo>
                  <a:cubicBezTo>
                    <a:pt x="288" y="335"/>
                    <a:pt x="288" y="335"/>
                    <a:pt x="288" y="335"/>
                  </a:cubicBezTo>
                  <a:cubicBezTo>
                    <a:pt x="247" y="284"/>
                    <a:pt x="247" y="284"/>
                    <a:pt x="247" y="284"/>
                  </a:cubicBezTo>
                  <a:cubicBezTo>
                    <a:pt x="246" y="282"/>
                    <a:pt x="245" y="279"/>
                    <a:pt x="245" y="277"/>
                  </a:cubicBezTo>
                  <a:cubicBezTo>
                    <a:pt x="245" y="202"/>
                    <a:pt x="245" y="202"/>
                    <a:pt x="245" y="202"/>
                  </a:cubicBezTo>
                  <a:cubicBezTo>
                    <a:pt x="224" y="218"/>
                    <a:pt x="224" y="218"/>
                    <a:pt x="224" y="218"/>
                  </a:cubicBezTo>
                  <a:cubicBezTo>
                    <a:pt x="224" y="288"/>
                    <a:pt x="224" y="288"/>
                    <a:pt x="224" y="288"/>
                  </a:cubicBezTo>
                  <a:cubicBezTo>
                    <a:pt x="224" y="294"/>
                    <a:pt x="219" y="298"/>
                    <a:pt x="213" y="298"/>
                  </a:cubicBezTo>
                  <a:cubicBezTo>
                    <a:pt x="207" y="298"/>
                    <a:pt x="202" y="294"/>
                    <a:pt x="202" y="288"/>
                  </a:cubicBezTo>
                  <a:cubicBezTo>
                    <a:pt x="202" y="213"/>
                    <a:pt x="202" y="213"/>
                    <a:pt x="202" y="213"/>
                  </a:cubicBezTo>
                  <a:cubicBezTo>
                    <a:pt x="202" y="210"/>
                    <a:pt x="204" y="206"/>
                    <a:pt x="207" y="204"/>
                  </a:cubicBezTo>
                  <a:cubicBezTo>
                    <a:pt x="249" y="172"/>
                    <a:pt x="249" y="172"/>
                    <a:pt x="249" y="172"/>
                  </a:cubicBezTo>
                  <a:cubicBezTo>
                    <a:pt x="253" y="170"/>
                    <a:pt x="257" y="170"/>
                    <a:pt x="260" y="171"/>
                  </a:cubicBezTo>
                  <a:cubicBezTo>
                    <a:pt x="264" y="173"/>
                    <a:pt x="266" y="177"/>
                    <a:pt x="266" y="181"/>
                  </a:cubicBezTo>
                  <a:cubicBezTo>
                    <a:pt x="266" y="273"/>
                    <a:pt x="266" y="273"/>
                    <a:pt x="266" y="273"/>
                  </a:cubicBezTo>
                  <a:cubicBezTo>
                    <a:pt x="307" y="324"/>
                    <a:pt x="307" y="324"/>
                    <a:pt x="307" y="324"/>
                  </a:cubicBezTo>
                  <a:cubicBezTo>
                    <a:pt x="308" y="325"/>
                    <a:pt x="309" y="327"/>
                    <a:pt x="309" y="329"/>
                  </a:cubicBezTo>
                  <a:cubicBezTo>
                    <a:pt x="320" y="403"/>
                    <a:pt x="320" y="403"/>
                    <a:pt x="320" y="403"/>
                  </a:cubicBezTo>
                  <a:cubicBezTo>
                    <a:pt x="320" y="409"/>
                    <a:pt x="316" y="415"/>
                    <a:pt x="311" y="416"/>
                  </a:cubicBezTo>
                  <a:close/>
                  <a:moveTo>
                    <a:pt x="317" y="274"/>
                  </a:moveTo>
                  <a:cubicBezTo>
                    <a:pt x="314" y="276"/>
                    <a:pt x="312" y="277"/>
                    <a:pt x="309" y="277"/>
                  </a:cubicBezTo>
                  <a:cubicBezTo>
                    <a:pt x="306" y="277"/>
                    <a:pt x="304" y="276"/>
                    <a:pt x="301" y="274"/>
                  </a:cubicBezTo>
                  <a:cubicBezTo>
                    <a:pt x="291" y="263"/>
                    <a:pt x="291" y="263"/>
                    <a:pt x="291" y="263"/>
                  </a:cubicBezTo>
                  <a:cubicBezTo>
                    <a:pt x="287" y="259"/>
                    <a:pt x="287" y="252"/>
                    <a:pt x="291" y="248"/>
                  </a:cubicBezTo>
                  <a:cubicBezTo>
                    <a:pt x="295" y="244"/>
                    <a:pt x="302" y="244"/>
                    <a:pt x="306" y="248"/>
                  </a:cubicBezTo>
                  <a:cubicBezTo>
                    <a:pt x="317" y="259"/>
                    <a:pt x="317" y="259"/>
                    <a:pt x="317" y="259"/>
                  </a:cubicBezTo>
                  <a:cubicBezTo>
                    <a:pt x="321" y="263"/>
                    <a:pt x="321" y="270"/>
                    <a:pt x="317" y="274"/>
                  </a:cubicBezTo>
                  <a:close/>
                </a:path>
              </a:pathLst>
            </a:custGeom>
            <a:grp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dirty="0">
                <a:solidFill>
                  <a:srgbClr val="A7A8AA"/>
                </a:solidFill>
                <a:latin typeface="Verdana"/>
              </a:endParaRPr>
            </a:p>
          </p:txBody>
        </p:sp>
      </p:grpSp>
    </p:spTree>
    <p:extLst>
      <p:ext uri="{BB962C8B-B14F-4D97-AF65-F5344CB8AC3E}">
        <p14:creationId xmlns:p14="http://schemas.microsoft.com/office/powerpoint/2010/main" val="19587536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solidFill>
              </a:rPr>
              <a:t>Case Study: University Facilities</a:t>
            </a:r>
            <a:br>
              <a:rPr lang="en-GB" dirty="0"/>
            </a:br>
            <a:endParaRPr lang="en-GB" dirty="0"/>
          </a:p>
        </p:txBody>
      </p:sp>
      <p:pic>
        <p:nvPicPr>
          <p:cNvPr id="6" name="Content Placeholder 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13567" y="1034931"/>
            <a:ext cx="2179453" cy="1633204"/>
          </a:xfrm>
        </p:spPr>
      </p:pic>
      <p:sp>
        <p:nvSpPr>
          <p:cNvPr id="7" name="TextBox 6"/>
          <p:cNvSpPr txBox="1"/>
          <p:nvPr/>
        </p:nvSpPr>
        <p:spPr>
          <a:xfrm>
            <a:off x="513567" y="2772749"/>
            <a:ext cx="2179453" cy="1831271"/>
          </a:xfrm>
          <a:prstGeom prst="rect">
            <a:avLst/>
          </a:prstGeom>
          <a:noFill/>
        </p:spPr>
        <p:txBody>
          <a:bodyPr wrap="square" lIns="0" tIns="0" rIns="0" bIns="0" rtlCol="0">
            <a:spAutoFit/>
          </a:bodyPr>
          <a:lstStyle/>
          <a:p>
            <a:pPr>
              <a:spcAft>
                <a:spcPts val="750"/>
              </a:spcAft>
              <a:buSzPct val="100000"/>
            </a:pPr>
            <a:r>
              <a:rPr lang="en-GB" sz="900" b="1" dirty="0">
                <a:solidFill>
                  <a:srgbClr val="62B5E5"/>
                </a:solidFill>
                <a:latin typeface="Verdana"/>
              </a:rPr>
              <a:t>Research Facilities</a:t>
            </a:r>
          </a:p>
          <a:p>
            <a:pPr marL="132300" indent="-132300">
              <a:spcAft>
                <a:spcPts val="750"/>
              </a:spcAft>
              <a:buSzPct val="100000"/>
              <a:buFont typeface="Arial"/>
              <a:buChar char="•"/>
            </a:pPr>
            <a:r>
              <a:rPr lang="en-GB" sz="900" dirty="0">
                <a:solidFill>
                  <a:srgbClr val="FFFFFF"/>
                </a:solidFill>
                <a:latin typeface="Verdana"/>
              </a:rPr>
              <a:t>Non-business research activity may entitle the University to VAT relief on the construction costs (new build only).</a:t>
            </a:r>
          </a:p>
          <a:p>
            <a:pPr marL="132300" indent="-132300">
              <a:spcAft>
                <a:spcPts val="750"/>
              </a:spcAft>
              <a:buSzPct val="100000"/>
              <a:buFont typeface="Arial"/>
              <a:buChar char="•"/>
            </a:pPr>
            <a:r>
              <a:rPr lang="en-GB" sz="900" dirty="0">
                <a:solidFill>
                  <a:srgbClr val="FFFFFF"/>
                </a:solidFill>
                <a:latin typeface="Verdana"/>
              </a:rPr>
              <a:t>Refurbishments/ conversions/extensions are unlikely to entitle the University to relief.</a:t>
            </a:r>
          </a:p>
          <a:p>
            <a:pPr marL="132300" indent="-132300">
              <a:spcAft>
                <a:spcPts val="750"/>
              </a:spcAft>
              <a:buSzPct val="100000"/>
              <a:buFont typeface="Arial"/>
              <a:buChar char="•"/>
            </a:pPr>
            <a:r>
              <a:rPr lang="en-GB" sz="900" dirty="0">
                <a:solidFill>
                  <a:srgbClr val="FFFFFF"/>
                </a:solidFill>
                <a:latin typeface="Verdana"/>
              </a:rPr>
              <a:t>Commercial business activity could create VAT recovery.</a:t>
            </a:r>
            <a:endParaRPr lang="en-GB" sz="900" dirty="0">
              <a:solidFill>
                <a:srgbClr val="000000"/>
              </a:solidFill>
              <a:latin typeface="Verdana"/>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188" y="1034931"/>
            <a:ext cx="2386536" cy="1592372"/>
          </a:xfrm>
          <a:prstGeom prst="rect">
            <a:avLst/>
          </a:prstGeom>
        </p:spPr>
      </p:pic>
      <p:sp>
        <p:nvSpPr>
          <p:cNvPr id="9" name="TextBox 8"/>
          <p:cNvSpPr txBox="1"/>
          <p:nvPr/>
        </p:nvSpPr>
        <p:spPr>
          <a:xfrm>
            <a:off x="3463819" y="2772749"/>
            <a:ext cx="2357117" cy="2554545"/>
          </a:xfrm>
          <a:prstGeom prst="rect">
            <a:avLst/>
          </a:prstGeom>
          <a:noFill/>
        </p:spPr>
        <p:txBody>
          <a:bodyPr wrap="square" lIns="0" tIns="0" rIns="0" bIns="0" rtlCol="0">
            <a:spAutoFit/>
          </a:bodyPr>
          <a:lstStyle/>
          <a:p>
            <a:pPr>
              <a:spcAft>
                <a:spcPts val="750"/>
              </a:spcAft>
              <a:buSzPct val="100000"/>
            </a:pPr>
            <a:r>
              <a:rPr lang="en-GB" sz="900" b="1" dirty="0">
                <a:solidFill>
                  <a:srgbClr val="86BC25"/>
                </a:solidFill>
                <a:latin typeface="Verdana"/>
              </a:rPr>
              <a:t>Integration with the wider environment</a:t>
            </a:r>
          </a:p>
          <a:p>
            <a:pPr marL="132300" indent="-132300">
              <a:spcAft>
                <a:spcPts val="750"/>
              </a:spcAft>
              <a:buSzPct val="100000"/>
              <a:buFont typeface="Arial"/>
              <a:buChar char="•"/>
            </a:pPr>
            <a:r>
              <a:rPr lang="en-GB" sz="900" dirty="0">
                <a:solidFill>
                  <a:srgbClr val="FFFFFF"/>
                </a:solidFill>
                <a:latin typeface="Verdana"/>
              </a:rPr>
              <a:t>Local Authorities have more favourable VAT refund regimes.  Collaboration with LAs might reduce costs.</a:t>
            </a:r>
          </a:p>
          <a:p>
            <a:pPr marL="132300" indent="-132300">
              <a:spcAft>
                <a:spcPts val="750"/>
              </a:spcAft>
              <a:buSzPct val="100000"/>
              <a:buFont typeface="Arial"/>
              <a:buChar char="•"/>
            </a:pPr>
            <a:r>
              <a:rPr lang="en-GB" sz="900" dirty="0">
                <a:solidFill>
                  <a:srgbClr val="FFFFFF"/>
                </a:solidFill>
                <a:latin typeface="Verdana"/>
              </a:rPr>
              <a:t>VAT treatment of contributions from third parties (the council) can be complex.</a:t>
            </a:r>
          </a:p>
          <a:p>
            <a:pPr marL="132300" indent="-132300">
              <a:spcAft>
                <a:spcPts val="750"/>
              </a:spcAft>
              <a:buSzPct val="100000"/>
              <a:buFont typeface="Arial"/>
              <a:buChar char="•"/>
            </a:pPr>
            <a:r>
              <a:rPr lang="en-GB" sz="900" dirty="0">
                <a:solidFill>
                  <a:srgbClr val="FFFFFF"/>
                </a:solidFill>
                <a:latin typeface="Verdana"/>
              </a:rPr>
              <a:t>Residual VAT recovery considerations for public realm.</a:t>
            </a:r>
          </a:p>
          <a:p>
            <a:pPr marL="132300" indent="-132300">
              <a:spcAft>
                <a:spcPts val="750"/>
              </a:spcAft>
              <a:buSzPct val="100000"/>
              <a:buFont typeface="Arial"/>
              <a:buChar char="•"/>
            </a:pPr>
            <a:endParaRPr lang="en-GB" sz="900" dirty="0">
              <a:solidFill>
                <a:srgbClr val="FFFFFF"/>
              </a:solidFill>
              <a:latin typeface="Verdana"/>
            </a:endParaRPr>
          </a:p>
          <a:p>
            <a:pPr marL="132300" indent="-132300">
              <a:spcAft>
                <a:spcPts val="750"/>
              </a:spcAft>
              <a:buSzPct val="100000"/>
              <a:buFont typeface="Arial"/>
              <a:buChar char="•"/>
            </a:pPr>
            <a:endParaRPr lang="en-GB" sz="900" dirty="0">
              <a:solidFill>
                <a:srgbClr val="FFFFFF"/>
              </a:solidFill>
              <a:latin typeface="Verdana"/>
            </a:endParaRPr>
          </a:p>
          <a:p>
            <a:pPr marL="132300" indent="-132300">
              <a:spcAft>
                <a:spcPts val="750"/>
              </a:spcAft>
              <a:buSzPct val="100000"/>
              <a:buFont typeface="Arial"/>
              <a:buChar char="•"/>
            </a:pPr>
            <a:endParaRPr lang="en-GB" sz="900" dirty="0" err="1">
              <a:solidFill>
                <a:srgbClr val="000000"/>
              </a:solidFill>
              <a:latin typeface="Verdana"/>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4918" y="1006208"/>
            <a:ext cx="2432672" cy="1621095"/>
          </a:xfrm>
          <a:prstGeom prst="rect">
            <a:avLst/>
          </a:prstGeom>
        </p:spPr>
      </p:pic>
      <p:sp>
        <p:nvSpPr>
          <p:cNvPr id="11" name="TextBox 10"/>
          <p:cNvSpPr txBox="1"/>
          <p:nvPr/>
        </p:nvSpPr>
        <p:spPr>
          <a:xfrm>
            <a:off x="6255834" y="2772749"/>
            <a:ext cx="2341756" cy="1692771"/>
          </a:xfrm>
          <a:prstGeom prst="rect">
            <a:avLst/>
          </a:prstGeom>
          <a:noFill/>
        </p:spPr>
        <p:txBody>
          <a:bodyPr wrap="square" lIns="0" tIns="0" rIns="0" bIns="0" rtlCol="0">
            <a:spAutoFit/>
          </a:bodyPr>
          <a:lstStyle/>
          <a:p>
            <a:pPr>
              <a:spcAft>
                <a:spcPts val="750"/>
              </a:spcAft>
              <a:buSzPct val="100000"/>
            </a:pPr>
            <a:r>
              <a:rPr lang="en-GB" sz="900" b="1" dirty="0">
                <a:solidFill>
                  <a:srgbClr val="62B5E5"/>
                </a:solidFill>
                <a:latin typeface="Verdana"/>
              </a:rPr>
              <a:t>Sports Facilities</a:t>
            </a:r>
          </a:p>
          <a:p>
            <a:pPr marL="132300" indent="-132300">
              <a:spcAft>
                <a:spcPts val="750"/>
              </a:spcAft>
              <a:buSzPct val="100000"/>
              <a:buFont typeface="Arial"/>
              <a:buChar char="•"/>
            </a:pPr>
            <a:r>
              <a:rPr lang="en-GB" sz="900" dirty="0">
                <a:solidFill>
                  <a:srgbClr val="FFFFFF"/>
                </a:solidFill>
                <a:latin typeface="Verdana"/>
              </a:rPr>
              <a:t>Commercial use of premises generates income and can potentially increase VAT recovery – e.g. sponsorship/adverts in sports facilities.</a:t>
            </a:r>
          </a:p>
          <a:p>
            <a:pPr marL="132300" indent="-132300">
              <a:spcAft>
                <a:spcPts val="750"/>
              </a:spcAft>
              <a:buSzPct val="100000"/>
              <a:buFont typeface="Arial"/>
              <a:buChar char="•"/>
            </a:pPr>
            <a:r>
              <a:rPr lang="en-GB" sz="900" dirty="0">
                <a:solidFill>
                  <a:srgbClr val="FFFFFF"/>
                </a:solidFill>
                <a:latin typeface="Verdana"/>
              </a:rPr>
              <a:t>Whether the facilities are built in the University or a subsidiary may affect the tax position. </a:t>
            </a:r>
          </a:p>
          <a:p>
            <a:pPr marL="132300" indent="-132300">
              <a:spcAft>
                <a:spcPts val="750"/>
              </a:spcAft>
              <a:buSzPct val="100000"/>
              <a:buFont typeface="Arial"/>
              <a:buChar char="•"/>
            </a:pPr>
            <a:endParaRPr lang="en-GB" sz="900" dirty="0" err="1">
              <a:solidFill>
                <a:srgbClr val="000000"/>
              </a:solidFill>
              <a:latin typeface="Verdana"/>
            </a:endParaRPr>
          </a:p>
        </p:txBody>
      </p:sp>
      <p:sp>
        <p:nvSpPr>
          <p:cNvPr id="12" name="TextBox 11"/>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2633530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9" name="Title 1"/>
          <p:cNvSpPr>
            <a:spLocks noGrp="1"/>
          </p:cNvSpPr>
          <p:nvPr>
            <p:ph type="title"/>
          </p:nvPr>
        </p:nvSpPr>
        <p:spPr/>
        <p:txBody>
          <a:bodyPr/>
          <a:lstStyle/>
          <a:p>
            <a:r>
              <a:rPr lang="en-GB" altLang="ja-JP" dirty="0">
                <a:solidFill>
                  <a:schemeClr val="accent1"/>
                </a:solidFill>
              </a:rPr>
              <a:t>Diversification of activities</a:t>
            </a:r>
            <a:endParaRPr lang="en-GB" dirty="0">
              <a:solidFill>
                <a:schemeClr val="accent1"/>
              </a:solidFill>
            </a:endParaRPr>
          </a:p>
        </p:txBody>
      </p:sp>
      <p:grpSp>
        <p:nvGrpSpPr>
          <p:cNvPr id="34" name="Group 33"/>
          <p:cNvGrpSpPr>
            <a:grpSpLocks/>
          </p:cNvGrpSpPr>
          <p:nvPr/>
        </p:nvGrpSpPr>
        <p:grpSpPr>
          <a:xfrm>
            <a:off x="4659558" y="2718268"/>
            <a:ext cx="2160270" cy="852249"/>
            <a:chOff x="3206750" y="2892744"/>
            <a:chExt cx="3095625" cy="1136332"/>
          </a:xfrm>
        </p:grpSpPr>
        <p:sp>
          <p:nvSpPr>
            <p:cNvPr id="35"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36" name="Pentagon 33"/>
            <p:cNvSpPr/>
            <p:nvPr/>
          </p:nvSpPr>
          <p:spPr>
            <a:xfrm>
              <a:off x="3206750" y="2892744"/>
              <a:ext cx="3088904" cy="560069"/>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oAutofit/>
            </a:bodyPr>
            <a:lstStyle/>
            <a:p>
              <a:pPr algn="ctr"/>
              <a:endParaRPr lang="en-GB" sz="1050" dirty="0">
                <a:solidFill>
                  <a:srgbClr val="44546A"/>
                </a:solidFill>
                <a:latin typeface="Verdana"/>
              </a:endParaRPr>
            </a:p>
          </p:txBody>
        </p:sp>
      </p:grpSp>
      <p:grpSp>
        <p:nvGrpSpPr>
          <p:cNvPr id="37" name="Group 36"/>
          <p:cNvGrpSpPr>
            <a:grpSpLocks/>
          </p:cNvGrpSpPr>
          <p:nvPr/>
        </p:nvGrpSpPr>
        <p:grpSpPr>
          <a:xfrm rot="16200000">
            <a:off x="4102450" y="1136638"/>
            <a:ext cx="2160270" cy="864395"/>
            <a:chOff x="3206750" y="2876550"/>
            <a:chExt cx="3095625" cy="1152526"/>
          </a:xfrm>
        </p:grpSpPr>
        <p:sp>
          <p:nvSpPr>
            <p:cNvPr id="38"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39" name="Pentagon 33"/>
            <p:cNvSpPr/>
            <p:nvPr/>
          </p:nvSpPr>
          <p:spPr>
            <a:xfrm>
              <a:off x="3206750" y="2876550"/>
              <a:ext cx="3095625" cy="576263"/>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1">
                <a:lumMod val="40000"/>
                <a:lumOff val="60000"/>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grpSp>
      <p:grpSp>
        <p:nvGrpSpPr>
          <p:cNvPr id="40" name="Group 39"/>
          <p:cNvGrpSpPr>
            <a:grpSpLocks/>
          </p:cNvGrpSpPr>
          <p:nvPr/>
        </p:nvGrpSpPr>
        <p:grpSpPr>
          <a:xfrm flipH="1">
            <a:off x="2409757" y="1582410"/>
            <a:ext cx="2160270" cy="864395"/>
            <a:chOff x="3206750" y="2876550"/>
            <a:chExt cx="3095625" cy="1152526"/>
          </a:xfrm>
        </p:grpSpPr>
        <p:sp>
          <p:nvSpPr>
            <p:cNvPr id="41"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42" name="Pentagon 33"/>
            <p:cNvSpPr/>
            <p:nvPr/>
          </p:nvSpPr>
          <p:spPr>
            <a:xfrm>
              <a:off x="3206750" y="2876550"/>
              <a:ext cx="3095625" cy="576263"/>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grpSp>
      <p:grpSp>
        <p:nvGrpSpPr>
          <p:cNvPr id="43" name="Group 42"/>
          <p:cNvGrpSpPr>
            <a:grpSpLocks/>
          </p:cNvGrpSpPr>
          <p:nvPr/>
        </p:nvGrpSpPr>
        <p:grpSpPr>
          <a:xfrm rot="5400000" flipV="1">
            <a:off x="3097861" y="3277624"/>
            <a:ext cx="2160270" cy="864395"/>
            <a:chOff x="3206750" y="2876550"/>
            <a:chExt cx="3095625" cy="1152526"/>
          </a:xfrm>
        </p:grpSpPr>
        <p:sp>
          <p:nvSpPr>
            <p:cNvPr id="44"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4">
                <a:lumMod val="40000"/>
                <a:lumOff val="60000"/>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45" name="Pentagon 33"/>
            <p:cNvSpPr/>
            <p:nvPr/>
          </p:nvSpPr>
          <p:spPr>
            <a:xfrm>
              <a:off x="3206750" y="2876550"/>
              <a:ext cx="3095625" cy="576263"/>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grpSp>
      <p:sp>
        <p:nvSpPr>
          <p:cNvPr id="46" name="Freeform 45"/>
          <p:cNvSpPr>
            <a:spLocks/>
          </p:cNvSpPr>
          <p:nvPr/>
        </p:nvSpPr>
        <p:spPr>
          <a:xfrm>
            <a:off x="4682656" y="1229627"/>
            <a:ext cx="1474470" cy="1480185"/>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66900 w 1882140"/>
              <a:gd name="connsiteY0" fmla="*/ 0 h 1973580"/>
              <a:gd name="connsiteX1" fmla="*/ 0 w 1882140"/>
              <a:gd name="connsiteY1" fmla="*/ 1874520 h 1973580"/>
              <a:gd name="connsiteX2" fmla="*/ 1882140 w 1882140"/>
              <a:gd name="connsiteY2" fmla="*/ 1973580 h 1973580"/>
              <a:gd name="connsiteX3" fmla="*/ 1866900 w 1882140"/>
              <a:gd name="connsiteY3" fmla="*/ 0 h 1973580"/>
              <a:gd name="connsiteX0" fmla="*/ 1950720 w 1965960"/>
              <a:gd name="connsiteY0" fmla="*/ 0 h 1973580"/>
              <a:gd name="connsiteX1" fmla="*/ 0 w 1965960"/>
              <a:gd name="connsiteY1" fmla="*/ 1965960 h 1973580"/>
              <a:gd name="connsiteX2" fmla="*/ 1965960 w 1965960"/>
              <a:gd name="connsiteY2" fmla="*/ 1973580 h 1973580"/>
              <a:gd name="connsiteX3" fmla="*/ 1950720 w 1965960"/>
              <a:gd name="connsiteY3" fmla="*/ 0 h 1973580"/>
            </a:gdLst>
            <a:ahLst/>
            <a:cxnLst>
              <a:cxn ang="0">
                <a:pos x="connsiteX0" y="connsiteY0"/>
              </a:cxn>
              <a:cxn ang="0">
                <a:pos x="connsiteX1" y="connsiteY1"/>
              </a:cxn>
              <a:cxn ang="0">
                <a:pos x="connsiteX2" y="connsiteY2"/>
              </a:cxn>
              <a:cxn ang="0">
                <a:pos x="connsiteX3" y="connsiteY3"/>
              </a:cxn>
            </a:cxnLst>
            <a:rect l="l" t="t" r="r" b="b"/>
            <a:pathLst>
              <a:path w="1965960" h="1973580">
                <a:moveTo>
                  <a:pt x="1950720" y="0"/>
                </a:moveTo>
                <a:lnTo>
                  <a:pt x="0" y="1965960"/>
                </a:lnTo>
                <a:lnTo>
                  <a:pt x="1965960" y="1973580"/>
                </a:lnTo>
                <a:lnTo>
                  <a:pt x="195072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Autofit/>
          </a:bodyPr>
          <a:lstStyle/>
          <a:p>
            <a:pPr algn="ctr"/>
            <a:endParaRPr lang="en-GB" sz="1050" dirty="0">
              <a:solidFill>
                <a:srgbClr val="44546A"/>
              </a:solidFill>
              <a:latin typeface="Verdana"/>
            </a:endParaRPr>
          </a:p>
        </p:txBody>
      </p:sp>
      <p:sp>
        <p:nvSpPr>
          <p:cNvPr id="47" name="Freeform 46"/>
          <p:cNvSpPr>
            <a:spLocks/>
          </p:cNvSpPr>
          <p:nvPr/>
        </p:nvSpPr>
        <p:spPr>
          <a:xfrm flipH="1">
            <a:off x="3334790" y="2612657"/>
            <a:ext cx="1400175" cy="141732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51660 w 1866900"/>
              <a:gd name="connsiteY0" fmla="*/ 0 h 2087880"/>
              <a:gd name="connsiteX1" fmla="*/ 0 w 1866900"/>
              <a:gd name="connsiteY1" fmla="*/ 213360 h 2087880"/>
              <a:gd name="connsiteX2" fmla="*/ 1866900 w 1866900"/>
              <a:gd name="connsiteY2" fmla="*/ 2087880 h 2087880"/>
              <a:gd name="connsiteX3" fmla="*/ 1851660 w 1866900"/>
              <a:gd name="connsiteY3" fmla="*/ 0 h 2087880"/>
              <a:gd name="connsiteX0" fmla="*/ 1844040 w 1866900"/>
              <a:gd name="connsiteY0" fmla="*/ 0 h 1889760"/>
              <a:gd name="connsiteX1" fmla="*/ 0 w 1866900"/>
              <a:gd name="connsiteY1" fmla="*/ 15240 h 1889760"/>
              <a:gd name="connsiteX2" fmla="*/ 1866900 w 1866900"/>
              <a:gd name="connsiteY2" fmla="*/ 1889760 h 1889760"/>
              <a:gd name="connsiteX3" fmla="*/ 1844040 w 1866900"/>
              <a:gd name="connsiteY3" fmla="*/ 0 h 1889760"/>
            </a:gdLst>
            <a:ahLst/>
            <a:cxnLst>
              <a:cxn ang="0">
                <a:pos x="connsiteX0" y="connsiteY0"/>
              </a:cxn>
              <a:cxn ang="0">
                <a:pos x="connsiteX1" y="connsiteY1"/>
              </a:cxn>
              <a:cxn ang="0">
                <a:pos x="connsiteX2" y="connsiteY2"/>
              </a:cxn>
              <a:cxn ang="0">
                <a:pos x="connsiteX3" y="connsiteY3"/>
              </a:cxn>
            </a:cxnLst>
            <a:rect l="l" t="t" r="r" b="b"/>
            <a:pathLst>
              <a:path w="1866900" h="1889760">
                <a:moveTo>
                  <a:pt x="1844040" y="0"/>
                </a:moveTo>
                <a:lnTo>
                  <a:pt x="0" y="15240"/>
                </a:lnTo>
                <a:lnTo>
                  <a:pt x="1866900" y="1889760"/>
                </a:lnTo>
                <a:lnTo>
                  <a:pt x="184404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Autofit/>
          </a:bodyPr>
          <a:lstStyle/>
          <a:p>
            <a:pPr algn="ctr"/>
            <a:endParaRPr lang="en-GB" sz="1050" dirty="0">
              <a:solidFill>
                <a:srgbClr val="44546A"/>
              </a:solidFill>
              <a:latin typeface="Verdana"/>
            </a:endParaRPr>
          </a:p>
        </p:txBody>
      </p:sp>
      <p:sp>
        <p:nvSpPr>
          <p:cNvPr id="48" name="Freeform 47"/>
          <p:cNvSpPr>
            <a:spLocks/>
          </p:cNvSpPr>
          <p:nvPr/>
        </p:nvSpPr>
        <p:spPr>
          <a:xfrm rot="5400000">
            <a:off x="4613635" y="2529672"/>
            <a:ext cx="1548765" cy="152019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66900 w 1920240"/>
              <a:gd name="connsiteY0" fmla="*/ 0 h 1874520"/>
              <a:gd name="connsiteX1" fmla="*/ 0 w 1920240"/>
              <a:gd name="connsiteY1" fmla="*/ 1874520 h 1874520"/>
              <a:gd name="connsiteX2" fmla="*/ 1920240 w 1920240"/>
              <a:gd name="connsiteY2" fmla="*/ 1844040 h 1874520"/>
              <a:gd name="connsiteX3" fmla="*/ 1866900 w 1920240"/>
              <a:gd name="connsiteY3" fmla="*/ 0 h 1874520"/>
              <a:gd name="connsiteX0" fmla="*/ 1866900 w 1912620"/>
              <a:gd name="connsiteY0" fmla="*/ 0 h 2026920"/>
              <a:gd name="connsiteX1" fmla="*/ 0 w 1912620"/>
              <a:gd name="connsiteY1" fmla="*/ 1874520 h 2026920"/>
              <a:gd name="connsiteX2" fmla="*/ 1912620 w 1912620"/>
              <a:gd name="connsiteY2" fmla="*/ 2026920 h 2026920"/>
              <a:gd name="connsiteX3" fmla="*/ 1866900 w 1912620"/>
              <a:gd name="connsiteY3" fmla="*/ 0 h 2026920"/>
              <a:gd name="connsiteX0" fmla="*/ 2019300 w 2065020"/>
              <a:gd name="connsiteY0" fmla="*/ 0 h 2026920"/>
              <a:gd name="connsiteX1" fmla="*/ 0 w 2065020"/>
              <a:gd name="connsiteY1" fmla="*/ 2011680 h 2026920"/>
              <a:gd name="connsiteX2" fmla="*/ 2065020 w 2065020"/>
              <a:gd name="connsiteY2" fmla="*/ 2026920 h 2026920"/>
              <a:gd name="connsiteX3" fmla="*/ 2019300 w 2065020"/>
              <a:gd name="connsiteY3" fmla="*/ 0 h 2026920"/>
            </a:gdLst>
            <a:ahLst/>
            <a:cxnLst>
              <a:cxn ang="0">
                <a:pos x="connsiteX0" y="connsiteY0"/>
              </a:cxn>
              <a:cxn ang="0">
                <a:pos x="connsiteX1" y="connsiteY1"/>
              </a:cxn>
              <a:cxn ang="0">
                <a:pos x="connsiteX2" y="connsiteY2"/>
              </a:cxn>
              <a:cxn ang="0">
                <a:pos x="connsiteX3" y="connsiteY3"/>
              </a:cxn>
            </a:cxnLst>
            <a:rect l="l" t="t" r="r" b="b"/>
            <a:pathLst>
              <a:path w="2065020" h="2026920">
                <a:moveTo>
                  <a:pt x="2019300" y="0"/>
                </a:moveTo>
                <a:lnTo>
                  <a:pt x="0" y="2011680"/>
                </a:lnTo>
                <a:lnTo>
                  <a:pt x="2065020" y="2026920"/>
                </a:lnTo>
                <a:lnTo>
                  <a:pt x="201930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Autofit/>
          </a:bodyPr>
          <a:lstStyle/>
          <a:p>
            <a:pPr algn="ctr"/>
            <a:endParaRPr lang="en-GB" sz="1050" dirty="0">
              <a:solidFill>
                <a:srgbClr val="44546A"/>
              </a:solidFill>
              <a:latin typeface="Verdana"/>
            </a:endParaRPr>
          </a:p>
        </p:txBody>
      </p:sp>
      <p:sp>
        <p:nvSpPr>
          <p:cNvPr id="49" name="Freeform 48"/>
          <p:cNvSpPr>
            <a:spLocks/>
          </p:cNvSpPr>
          <p:nvPr/>
        </p:nvSpPr>
        <p:spPr>
          <a:xfrm rot="16200000" flipV="1">
            <a:off x="3325746" y="1238199"/>
            <a:ext cx="1400175" cy="140589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74520 w 1874520"/>
              <a:gd name="connsiteY0" fmla="*/ 22860 h 1874520"/>
              <a:gd name="connsiteX1" fmla="*/ 0 w 1874520"/>
              <a:gd name="connsiteY1" fmla="*/ 0 h 1874520"/>
              <a:gd name="connsiteX2" fmla="*/ 1866900 w 1874520"/>
              <a:gd name="connsiteY2" fmla="*/ 1874520 h 1874520"/>
              <a:gd name="connsiteX3" fmla="*/ 1874520 w 1874520"/>
              <a:gd name="connsiteY3" fmla="*/ 22860 h 1874520"/>
              <a:gd name="connsiteX0" fmla="*/ 1859280 w 1866900"/>
              <a:gd name="connsiteY0" fmla="*/ 0 h 1874520"/>
              <a:gd name="connsiteX1" fmla="*/ 0 w 1866900"/>
              <a:gd name="connsiteY1" fmla="*/ 0 h 1874520"/>
              <a:gd name="connsiteX2" fmla="*/ 1866900 w 1866900"/>
              <a:gd name="connsiteY2" fmla="*/ 1874520 h 1874520"/>
              <a:gd name="connsiteX3" fmla="*/ 1859280 w 1866900"/>
              <a:gd name="connsiteY3" fmla="*/ 0 h 1874520"/>
            </a:gdLst>
            <a:ahLst/>
            <a:cxnLst>
              <a:cxn ang="0">
                <a:pos x="connsiteX0" y="connsiteY0"/>
              </a:cxn>
              <a:cxn ang="0">
                <a:pos x="connsiteX1" y="connsiteY1"/>
              </a:cxn>
              <a:cxn ang="0">
                <a:pos x="connsiteX2" y="connsiteY2"/>
              </a:cxn>
              <a:cxn ang="0">
                <a:pos x="connsiteX3" y="connsiteY3"/>
              </a:cxn>
            </a:cxnLst>
            <a:rect l="l" t="t" r="r" b="b"/>
            <a:pathLst>
              <a:path w="1866900" h="1874520">
                <a:moveTo>
                  <a:pt x="1859280" y="0"/>
                </a:moveTo>
                <a:lnTo>
                  <a:pt x="0" y="0"/>
                </a:lnTo>
                <a:lnTo>
                  <a:pt x="1866900" y="1874520"/>
                </a:lnTo>
                <a:lnTo>
                  <a:pt x="185928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Autofit/>
          </a:bodyPr>
          <a:lstStyle/>
          <a:p>
            <a:pPr algn="ctr"/>
            <a:endParaRPr lang="en-GB" sz="1050" dirty="0">
              <a:solidFill>
                <a:srgbClr val="44546A"/>
              </a:solidFill>
              <a:latin typeface="Verdana"/>
            </a:endParaRPr>
          </a:p>
        </p:txBody>
      </p:sp>
      <p:sp>
        <p:nvSpPr>
          <p:cNvPr id="50" name="Rectangle 49"/>
          <p:cNvSpPr>
            <a:spLocks/>
          </p:cNvSpPr>
          <p:nvPr/>
        </p:nvSpPr>
        <p:spPr>
          <a:xfrm>
            <a:off x="3776675" y="1038247"/>
            <a:ext cx="948342" cy="692497"/>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Commercial development.</a:t>
            </a:r>
          </a:p>
          <a:p>
            <a:pPr marL="128588" indent="-128588">
              <a:buFont typeface="Arial" panose="020B0604020202020204" pitchFamily="34" charset="0"/>
              <a:buChar char="•"/>
            </a:pPr>
            <a:r>
              <a:rPr lang="en-GB" sz="900" dirty="0">
                <a:solidFill>
                  <a:srgbClr val="FFFFFF"/>
                </a:solidFill>
                <a:latin typeface="Verdana"/>
              </a:rPr>
              <a:t>Letting of commercial units.</a:t>
            </a:r>
          </a:p>
        </p:txBody>
      </p:sp>
      <p:sp>
        <p:nvSpPr>
          <p:cNvPr id="51" name="Rectangle 50"/>
          <p:cNvSpPr>
            <a:spLocks/>
          </p:cNvSpPr>
          <p:nvPr/>
        </p:nvSpPr>
        <p:spPr>
          <a:xfrm>
            <a:off x="3785249" y="673863"/>
            <a:ext cx="914568" cy="323165"/>
          </a:xfrm>
          <a:prstGeom prst="rect">
            <a:avLst/>
          </a:prstGeom>
        </p:spPr>
        <p:txBody>
          <a:bodyPr wrap="square" lIns="0" tIns="0" rIns="0" bIns="0">
            <a:spAutoFit/>
          </a:bodyPr>
          <a:lstStyle/>
          <a:p>
            <a:pPr>
              <a:spcAft>
                <a:spcPts val="450"/>
              </a:spcAft>
            </a:pPr>
            <a:r>
              <a:rPr lang="en-GB" sz="1050" b="1" dirty="0">
                <a:solidFill>
                  <a:srgbClr val="86BC25"/>
                </a:solidFill>
                <a:latin typeface="Verdana"/>
              </a:rPr>
              <a:t>Commercial Activity</a:t>
            </a:r>
            <a:endParaRPr lang="en-GB" sz="1050" dirty="0">
              <a:solidFill>
                <a:srgbClr val="86BC25"/>
              </a:solidFill>
              <a:latin typeface="Verdana"/>
            </a:endParaRPr>
          </a:p>
        </p:txBody>
      </p:sp>
      <p:sp>
        <p:nvSpPr>
          <p:cNvPr id="52" name="Rectangle 51"/>
          <p:cNvSpPr>
            <a:spLocks/>
          </p:cNvSpPr>
          <p:nvPr/>
        </p:nvSpPr>
        <p:spPr>
          <a:xfrm>
            <a:off x="5555658" y="2207177"/>
            <a:ext cx="1369970" cy="415498"/>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Commercial Partners</a:t>
            </a:r>
          </a:p>
          <a:p>
            <a:pPr marL="128588" indent="-128588">
              <a:buFont typeface="Arial" panose="020B0604020202020204" pitchFamily="34" charset="0"/>
              <a:buChar char="•"/>
            </a:pPr>
            <a:r>
              <a:rPr lang="en-GB" sz="900" dirty="0">
                <a:solidFill>
                  <a:srgbClr val="FFFFFF"/>
                </a:solidFill>
                <a:latin typeface="Verdana"/>
              </a:rPr>
              <a:t>Public Sector Partners</a:t>
            </a:r>
          </a:p>
        </p:txBody>
      </p:sp>
      <p:sp>
        <p:nvSpPr>
          <p:cNvPr id="53" name="Rectangle 52"/>
          <p:cNvSpPr>
            <a:spLocks/>
          </p:cNvSpPr>
          <p:nvPr/>
        </p:nvSpPr>
        <p:spPr>
          <a:xfrm>
            <a:off x="5555658" y="2050879"/>
            <a:ext cx="1369970" cy="161583"/>
          </a:xfrm>
          <a:prstGeom prst="rect">
            <a:avLst/>
          </a:prstGeom>
        </p:spPr>
        <p:txBody>
          <a:bodyPr wrap="square" lIns="0" tIns="0" rIns="0" bIns="0">
            <a:spAutoFit/>
          </a:bodyPr>
          <a:lstStyle/>
          <a:p>
            <a:pPr>
              <a:spcAft>
                <a:spcPts val="450"/>
              </a:spcAft>
            </a:pPr>
            <a:r>
              <a:rPr lang="en-GB" sz="1050" b="1" dirty="0">
                <a:solidFill>
                  <a:srgbClr val="62B5E5"/>
                </a:solidFill>
                <a:latin typeface="Verdana"/>
              </a:rPr>
              <a:t>Joint Ventures</a:t>
            </a:r>
            <a:endParaRPr lang="en-GB" sz="1050" dirty="0">
              <a:solidFill>
                <a:srgbClr val="62B5E5"/>
              </a:solidFill>
              <a:latin typeface="Verdana"/>
            </a:endParaRPr>
          </a:p>
        </p:txBody>
      </p:sp>
      <p:sp>
        <p:nvSpPr>
          <p:cNvPr id="54" name="Rectangle 53"/>
          <p:cNvSpPr>
            <a:spLocks/>
          </p:cNvSpPr>
          <p:nvPr/>
        </p:nvSpPr>
        <p:spPr>
          <a:xfrm>
            <a:off x="4662487" y="3513505"/>
            <a:ext cx="1494639" cy="323165"/>
          </a:xfrm>
          <a:prstGeom prst="rect">
            <a:avLst/>
          </a:prstGeom>
        </p:spPr>
        <p:txBody>
          <a:bodyPr wrap="square" lIns="0" tIns="0" rIns="0" bIns="0">
            <a:spAutoFit/>
          </a:bodyPr>
          <a:lstStyle/>
          <a:p>
            <a:pPr>
              <a:spcAft>
                <a:spcPts val="450"/>
              </a:spcAft>
            </a:pPr>
            <a:r>
              <a:rPr lang="en-GB" sz="1050" b="1" dirty="0">
                <a:solidFill>
                  <a:srgbClr val="012169"/>
                </a:solidFill>
                <a:latin typeface="Verdana"/>
              </a:rPr>
              <a:t>Hotel Accommodation</a:t>
            </a:r>
            <a:endParaRPr lang="en-GB" sz="1050" dirty="0">
              <a:solidFill>
                <a:srgbClr val="012169"/>
              </a:solidFill>
              <a:latin typeface="Verdana"/>
            </a:endParaRPr>
          </a:p>
        </p:txBody>
      </p:sp>
      <p:sp>
        <p:nvSpPr>
          <p:cNvPr id="55" name="Rectangle 54"/>
          <p:cNvSpPr>
            <a:spLocks/>
          </p:cNvSpPr>
          <p:nvPr/>
        </p:nvSpPr>
        <p:spPr>
          <a:xfrm>
            <a:off x="4672022" y="3892824"/>
            <a:ext cx="1242601" cy="553998"/>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Purpose built hotel accommodation.</a:t>
            </a:r>
          </a:p>
          <a:p>
            <a:pPr marL="128588" indent="-128588">
              <a:buFont typeface="Arial" panose="020B0604020202020204" pitchFamily="34" charset="0"/>
              <a:buChar char="•"/>
            </a:pPr>
            <a:r>
              <a:rPr lang="en-GB" sz="900" dirty="0">
                <a:solidFill>
                  <a:srgbClr val="FFFFFF"/>
                </a:solidFill>
                <a:latin typeface="Verdana"/>
              </a:rPr>
              <a:t>Surplus student accommodation.</a:t>
            </a:r>
          </a:p>
        </p:txBody>
      </p:sp>
      <p:sp>
        <p:nvSpPr>
          <p:cNvPr id="56" name="Rectangle 55"/>
          <p:cNvSpPr>
            <a:spLocks/>
          </p:cNvSpPr>
          <p:nvPr/>
        </p:nvSpPr>
        <p:spPr>
          <a:xfrm>
            <a:off x="2332652" y="2501767"/>
            <a:ext cx="1976144" cy="161583"/>
          </a:xfrm>
          <a:prstGeom prst="rect">
            <a:avLst/>
          </a:prstGeom>
        </p:spPr>
        <p:txBody>
          <a:bodyPr wrap="square" lIns="0" tIns="0" rIns="0" bIns="0">
            <a:spAutoFit/>
          </a:bodyPr>
          <a:lstStyle/>
          <a:p>
            <a:pPr>
              <a:spcAft>
                <a:spcPts val="450"/>
              </a:spcAft>
            </a:pPr>
            <a:r>
              <a:rPr lang="en-GB" sz="1050" b="1" dirty="0">
                <a:solidFill>
                  <a:srgbClr val="046A38"/>
                </a:solidFill>
                <a:latin typeface="Verdana"/>
              </a:rPr>
              <a:t>Conferencing Facilities</a:t>
            </a:r>
            <a:endParaRPr lang="en-GB" sz="1050" dirty="0">
              <a:solidFill>
                <a:srgbClr val="046A38"/>
              </a:solidFill>
              <a:latin typeface="Verdana"/>
            </a:endParaRPr>
          </a:p>
        </p:txBody>
      </p:sp>
      <p:sp>
        <p:nvSpPr>
          <p:cNvPr id="57" name="Rectangle 56"/>
          <p:cNvSpPr>
            <a:spLocks/>
          </p:cNvSpPr>
          <p:nvPr/>
        </p:nvSpPr>
        <p:spPr>
          <a:xfrm>
            <a:off x="2566142" y="2713415"/>
            <a:ext cx="1081745" cy="830997"/>
          </a:xfrm>
          <a:prstGeom prst="rect">
            <a:avLst/>
          </a:prstGeom>
        </p:spPr>
        <p:txBody>
          <a:bodyPr wrap="square" lIns="0" tIns="0" rIns="0" bIns="0">
            <a:spAutoFit/>
          </a:bodyPr>
          <a:lstStyle/>
          <a:p>
            <a:pPr marL="128588" indent="-128588">
              <a:buFont typeface="Arial" panose="020B0604020202020204" pitchFamily="34" charset="0"/>
              <a:buChar char="•"/>
            </a:pPr>
            <a:r>
              <a:rPr lang="en-GB" sz="900" dirty="0">
                <a:solidFill>
                  <a:srgbClr val="FFFFFF"/>
                </a:solidFill>
                <a:latin typeface="Verdana"/>
              </a:rPr>
              <a:t>Third party hire</a:t>
            </a:r>
          </a:p>
          <a:p>
            <a:pPr marL="128588" indent="-128588">
              <a:buFont typeface="Arial" panose="020B0604020202020204" pitchFamily="34" charset="0"/>
              <a:buChar char="•"/>
            </a:pPr>
            <a:r>
              <a:rPr lang="en-GB" sz="900" dirty="0">
                <a:solidFill>
                  <a:srgbClr val="FFFFFF"/>
                </a:solidFill>
                <a:latin typeface="Verdana"/>
              </a:rPr>
              <a:t>In-house use</a:t>
            </a:r>
          </a:p>
          <a:p>
            <a:pPr marL="128588" indent="-128588">
              <a:buFont typeface="Arial" panose="020B0604020202020204" pitchFamily="34" charset="0"/>
              <a:buChar char="•"/>
            </a:pPr>
            <a:r>
              <a:rPr lang="en-GB" sz="900" dirty="0">
                <a:solidFill>
                  <a:srgbClr val="FFFFFF"/>
                </a:solidFill>
                <a:latin typeface="Verdana"/>
              </a:rPr>
              <a:t>Additional services – catering, hotel accommodation</a:t>
            </a:r>
          </a:p>
        </p:txBody>
      </p:sp>
      <p:sp>
        <p:nvSpPr>
          <p:cNvPr id="58" name="Freeform 393"/>
          <p:cNvSpPr>
            <a:spLocks noChangeAspect="1" noEditPoints="1"/>
          </p:cNvSpPr>
          <p:nvPr/>
        </p:nvSpPr>
        <p:spPr bwMode="auto">
          <a:xfrm>
            <a:off x="3905644" y="2731871"/>
            <a:ext cx="336511" cy="337500"/>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59" name="Freeform 669"/>
          <p:cNvSpPr>
            <a:spLocks noChangeAspect="1" noEditPoints="1"/>
          </p:cNvSpPr>
          <p:nvPr/>
        </p:nvSpPr>
        <p:spPr bwMode="auto">
          <a:xfrm>
            <a:off x="4717538" y="3024155"/>
            <a:ext cx="337500" cy="337500"/>
          </a:xfrm>
          <a:custGeom>
            <a:avLst/>
            <a:gdLst>
              <a:gd name="T0" fmla="*/ 181 w 512"/>
              <a:gd name="T1" fmla="*/ 160 h 512"/>
              <a:gd name="T2" fmla="*/ 320 w 512"/>
              <a:gd name="T3" fmla="*/ 160 h 512"/>
              <a:gd name="T4" fmla="*/ 320 w 512"/>
              <a:gd name="T5" fmla="*/ 352 h 512"/>
              <a:gd name="T6" fmla="*/ 181 w 512"/>
              <a:gd name="T7" fmla="*/ 352 h 512"/>
              <a:gd name="T8" fmla="*/ 181 w 512"/>
              <a:gd name="T9" fmla="*/ 160 h 512"/>
              <a:gd name="T10" fmla="*/ 288 w 512"/>
              <a:gd name="T11" fmla="*/ 117 h 512"/>
              <a:gd name="T12" fmla="*/ 224 w 512"/>
              <a:gd name="T13" fmla="*/ 117 h 512"/>
              <a:gd name="T14" fmla="*/ 224 w 512"/>
              <a:gd name="T15" fmla="*/ 138 h 512"/>
              <a:gd name="T16" fmla="*/ 288 w 512"/>
              <a:gd name="T17" fmla="*/ 138 h 512"/>
              <a:gd name="T18" fmla="*/ 288 w 512"/>
              <a:gd name="T19" fmla="*/ 117 h 512"/>
              <a:gd name="T20" fmla="*/ 117 w 512"/>
              <a:gd name="T21" fmla="*/ 352 h 512"/>
              <a:gd name="T22" fmla="*/ 160 w 512"/>
              <a:gd name="T23" fmla="*/ 352 h 512"/>
              <a:gd name="T24" fmla="*/ 160 w 512"/>
              <a:gd name="T25" fmla="*/ 160 h 512"/>
              <a:gd name="T26" fmla="*/ 117 w 512"/>
              <a:gd name="T27" fmla="*/ 160 h 512"/>
              <a:gd name="T28" fmla="*/ 117 w 512"/>
              <a:gd name="T29" fmla="*/ 352 h 512"/>
              <a:gd name="T30" fmla="*/ 341 w 512"/>
              <a:gd name="T31" fmla="*/ 352 h 512"/>
              <a:gd name="T32" fmla="*/ 394 w 512"/>
              <a:gd name="T33" fmla="*/ 352 h 512"/>
              <a:gd name="T34" fmla="*/ 394 w 512"/>
              <a:gd name="T35" fmla="*/ 160 h 512"/>
              <a:gd name="T36" fmla="*/ 341 w 512"/>
              <a:gd name="T37" fmla="*/ 160 h 512"/>
              <a:gd name="T38" fmla="*/ 341 w 512"/>
              <a:gd name="T39" fmla="*/ 352 h 512"/>
              <a:gd name="T40" fmla="*/ 512 w 512"/>
              <a:gd name="T41" fmla="*/ 256 h 512"/>
              <a:gd name="T42" fmla="*/ 256 w 512"/>
              <a:gd name="T43" fmla="*/ 512 h 512"/>
              <a:gd name="T44" fmla="*/ 0 w 512"/>
              <a:gd name="T45" fmla="*/ 256 h 512"/>
              <a:gd name="T46" fmla="*/ 256 w 512"/>
              <a:gd name="T47" fmla="*/ 0 h 512"/>
              <a:gd name="T48" fmla="*/ 512 w 512"/>
              <a:gd name="T49" fmla="*/ 256 h 512"/>
              <a:gd name="T50" fmla="*/ 416 w 512"/>
              <a:gd name="T51" fmla="*/ 149 h 512"/>
              <a:gd name="T52" fmla="*/ 405 w 512"/>
              <a:gd name="T53" fmla="*/ 138 h 512"/>
              <a:gd name="T54" fmla="*/ 309 w 512"/>
              <a:gd name="T55" fmla="*/ 138 h 512"/>
              <a:gd name="T56" fmla="*/ 309 w 512"/>
              <a:gd name="T57" fmla="*/ 106 h 512"/>
              <a:gd name="T58" fmla="*/ 298 w 512"/>
              <a:gd name="T59" fmla="*/ 96 h 512"/>
              <a:gd name="T60" fmla="*/ 213 w 512"/>
              <a:gd name="T61" fmla="*/ 96 h 512"/>
              <a:gd name="T62" fmla="*/ 202 w 512"/>
              <a:gd name="T63" fmla="*/ 106 h 512"/>
              <a:gd name="T64" fmla="*/ 202 w 512"/>
              <a:gd name="T65" fmla="*/ 138 h 512"/>
              <a:gd name="T66" fmla="*/ 106 w 512"/>
              <a:gd name="T67" fmla="*/ 138 h 512"/>
              <a:gd name="T68" fmla="*/ 96 w 512"/>
              <a:gd name="T69" fmla="*/ 149 h 512"/>
              <a:gd name="T70" fmla="*/ 96 w 512"/>
              <a:gd name="T71" fmla="*/ 362 h 512"/>
              <a:gd name="T72" fmla="*/ 106 w 512"/>
              <a:gd name="T73" fmla="*/ 373 h 512"/>
              <a:gd name="T74" fmla="*/ 405 w 512"/>
              <a:gd name="T75" fmla="*/ 373 h 512"/>
              <a:gd name="T76" fmla="*/ 416 w 512"/>
              <a:gd name="T77" fmla="*/ 362 h 512"/>
              <a:gd name="T78" fmla="*/ 416 w 512"/>
              <a:gd name="T7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181" y="160"/>
                </a:moveTo>
                <a:cubicBezTo>
                  <a:pt x="320" y="160"/>
                  <a:pt x="320" y="160"/>
                  <a:pt x="320" y="160"/>
                </a:cubicBezTo>
                <a:cubicBezTo>
                  <a:pt x="320" y="352"/>
                  <a:pt x="320" y="352"/>
                  <a:pt x="320" y="352"/>
                </a:cubicBezTo>
                <a:cubicBezTo>
                  <a:pt x="181" y="352"/>
                  <a:pt x="181" y="352"/>
                  <a:pt x="181" y="352"/>
                </a:cubicBezTo>
                <a:lnTo>
                  <a:pt x="181" y="160"/>
                </a:lnTo>
                <a:close/>
                <a:moveTo>
                  <a:pt x="288" y="117"/>
                </a:moveTo>
                <a:cubicBezTo>
                  <a:pt x="224" y="117"/>
                  <a:pt x="224" y="117"/>
                  <a:pt x="224" y="117"/>
                </a:cubicBezTo>
                <a:cubicBezTo>
                  <a:pt x="224" y="138"/>
                  <a:pt x="224" y="138"/>
                  <a:pt x="224" y="138"/>
                </a:cubicBezTo>
                <a:cubicBezTo>
                  <a:pt x="288" y="138"/>
                  <a:pt x="288" y="138"/>
                  <a:pt x="288" y="138"/>
                </a:cubicBezTo>
                <a:lnTo>
                  <a:pt x="288" y="117"/>
                </a:lnTo>
                <a:close/>
                <a:moveTo>
                  <a:pt x="117" y="352"/>
                </a:moveTo>
                <a:cubicBezTo>
                  <a:pt x="160" y="352"/>
                  <a:pt x="160" y="352"/>
                  <a:pt x="160" y="352"/>
                </a:cubicBezTo>
                <a:cubicBezTo>
                  <a:pt x="160" y="160"/>
                  <a:pt x="160" y="160"/>
                  <a:pt x="160" y="160"/>
                </a:cubicBezTo>
                <a:cubicBezTo>
                  <a:pt x="117" y="160"/>
                  <a:pt x="117" y="160"/>
                  <a:pt x="117" y="160"/>
                </a:cubicBezTo>
                <a:lnTo>
                  <a:pt x="117" y="352"/>
                </a:lnTo>
                <a:close/>
                <a:moveTo>
                  <a:pt x="341" y="352"/>
                </a:moveTo>
                <a:cubicBezTo>
                  <a:pt x="394" y="352"/>
                  <a:pt x="394" y="352"/>
                  <a:pt x="394" y="352"/>
                </a:cubicBezTo>
                <a:cubicBezTo>
                  <a:pt x="394" y="160"/>
                  <a:pt x="394" y="160"/>
                  <a:pt x="394" y="160"/>
                </a:cubicBezTo>
                <a:cubicBezTo>
                  <a:pt x="341" y="160"/>
                  <a:pt x="341" y="160"/>
                  <a:pt x="341" y="160"/>
                </a:cubicBezTo>
                <a:lnTo>
                  <a:pt x="341" y="352"/>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149"/>
                </a:moveTo>
                <a:cubicBezTo>
                  <a:pt x="416" y="143"/>
                  <a:pt x="411" y="138"/>
                  <a:pt x="405" y="138"/>
                </a:cubicBezTo>
                <a:cubicBezTo>
                  <a:pt x="309" y="138"/>
                  <a:pt x="309" y="138"/>
                  <a:pt x="309" y="138"/>
                </a:cubicBezTo>
                <a:cubicBezTo>
                  <a:pt x="309" y="106"/>
                  <a:pt x="309" y="106"/>
                  <a:pt x="309" y="106"/>
                </a:cubicBezTo>
                <a:cubicBezTo>
                  <a:pt x="309" y="100"/>
                  <a:pt x="304" y="96"/>
                  <a:pt x="298" y="96"/>
                </a:cubicBezTo>
                <a:cubicBezTo>
                  <a:pt x="213" y="96"/>
                  <a:pt x="213" y="96"/>
                  <a:pt x="213" y="96"/>
                </a:cubicBezTo>
                <a:cubicBezTo>
                  <a:pt x="207" y="96"/>
                  <a:pt x="202" y="100"/>
                  <a:pt x="202" y="106"/>
                </a:cubicBezTo>
                <a:cubicBezTo>
                  <a:pt x="202" y="138"/>
                  <a:pt x="202" y="138"/>
                  <a:pt x="202" y="138"/>
                </a:cubicBezTo>
                <a:cubicBezTo>
                  <a:pt x="106" y="138"/>
                  <a:pt x="106" y="138"/>
                  <a:pt x="106" y="138"/>
                </a:cubicBezTo>
                <a:cubicBezTo>
                  <a:pt x="100" y="138"/>
                  <a:pt x="96" y="143"/>
                  <a:pt x="96" y="149"/>
                </a:cubicBezTo>
                <a:cubicBezTo>
                  <a:pt x="96" y="362"/>
                  <a:pt x="96" y="362"/>
                  <a:pt x="96" y="362"/>
                </a:cubicBezTo>
                <a:cubicBezTo>
                  <a:pt x="96" y="368"/>
                  <a:pt x="100" y="373"/>
                  <a:pt x="106" y="373"/>
                </a:cubicBezTo>
                <a:cubicBezTo>
                  <a:pt x="405" y="373"/>
                  <a:pt x="405" y="373"/>
                  <a:pt x="405" y="373"/>
                </a:cubicBezTo>
                <a:cubicBezTo>
                  <a:pt x="411" y="373"/>
                  <a:pt x="416" y="368"/>
                  <a:pt x="416" y="362"/>
                </a:cubicBezTo>
                <a:lnTo>
                  <a:pt x="416" y="149"/>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60" name="Freeform 189"/>
          <p:cNvSpPr>
            <a:spLocks noChangeAspect="1" noEditPoints="1"/>
          </p:cNvSpPr>
          <p:nvPr/>
        </p:nvSpPr>
        <p:spPr bwMode="auto">
          <a:xfrm>
            <a:off x="5104038" y="2300216"/>
            <a:ext cx="337501" cy="337500"/>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74" name="Freeform 609"/>
          <p:cNvSpPr>
            <a:spLocks noChangeAspect="1" noEditPoints="1"/>
          </p:cNvSpPr>
          <p:nvPr/>
        </p:nvSpPr>
        <p:spPr bwMode="auto">
          <a:xfrm>
            <a:off x="4300640" y="1793351"/>
            <a:ext cx="337500" cy="337500"/>
          </a:xfrm>
          <a:custGeom>
            <a:avLst/>
            <a:gdLst>
              <a:gd name="T0" fmla="*/ 352 w 512"/>
              <a:gd name="T1" fmla="*/ 181 h 512"/>
              <a:gd name="T2" fmla="*/ 245 w 512"/>
              <a:gd name="T3" fmla="*/ 181 h 512"/>
              <a:gd name="T4" fmla="*/ 245 w 512"/>
              <a:gd name="T5" fmla="*/ 160 h 512"/>
              <a:gd name="T6" fmla="*/ 352 w 512"/>
              <a:gd name="T7" fmla="*/ 160 h 512"/>
              <a:gd name="T8" fmla="*/ 352 w 512"/>
              <a:gd name="T9" fmla="*/ 181 h 512"/>
              <a:gd name="T10" fmla="*/ 373 w 512"/>
              <a:gd name="T11" fmla="*/ 224 h 512"/>
              <a:gd name="T12" fmla="*/ 362 w 512"/>
              <a:gd name="T13" fmla="*/ 234 h 512"/>
              <a:gd name="T14" fmla="*/ 352 w 512"/>
              <a:gd name="T15" fmla="*/ 224 h 512"/>
              <a:gd name="T16" fmla="*/ 352 w 512"/>
              <a:gd name="T17" fmla="*/ 202 h 512"/>
              <a:gd name="T18" fmla="*/ 245 w 512"/>
              <a:gd name="T19" fmla="*/ 202 h 512"/>
              <a:gd name="T20" fmla="*/ 245 w 512"/>
              <a:gd name="T21" fmla="*/ 224 h 512"/>
              <a:gd name="T22" fmla="*/ 234 w 512"/>
              <a:gd name="T23" fmla="*/ 234 h 512"/>
              <a:gd name="T24" fmla="*/ 224 w 512"/>
              <a:gd name="T25" fmla="*/ 224 h 512"/>
              <a:gd name="T26" fmla="*/ 224 w 512"/>
              <a:gd name="T27" fmla="*/ 202 h 512"/>
              <a:gd name="T28" fmla="*/ 202 w 512"/>
              <a:gd name="T29" fmla="*/ 202 h 512"/>
              <a:gd name="T30" fmla="*/ 202 w 512"/>
              <a:gd name="T31" fmla="*/ 341 h 512"/>
              <a:gd name="T32" fmla="*/ 394 w 512"/>
              <a:gd name="T33" fmla="*/ 341 h 512"/>
              <a:gd name="T34" fmla="*/ 394 w 512"/>
              <a:gd name="T35" fmla="*/ 202 h 512"/>
              <a:gd name="T36" fmla="*/ 373 w 512"/>
              <a:gd name="T37" fmla="*/ 202 h 512"/>
              <a:gd name="T38" fmla="*/ 373 w 512"/>
              <a:gd name="T39" fmla="*/ 224 h 512"/>
              <a:gd name="T40" fmla="*/ 512 w 512"/>
              <a:gd name="T41" fmla="*/ 256 h 512"/>
              <a:gd name="T42" fmla="*/ 256 w 512"/>
              <a:gd name="T43" fmla="*/ 512 h 512"/>
              <a:gd name="T44" fmla="*/ 0 w 512"/>
              <a:gd name="T45" fmla="*/ 256 h 512"/>
              <a:gd name="T46" fmla="*/ 256 w 512"/>
              <a:gd name="T47" fmla="*/ 0 h 512"/>
              <a:gd name="T48" fmla="*/ 512 w 512"/>
              <a:gd name="T49" fmla="*/ 256 h 512"/>
              <a:gd name="T50" fmla="*/ 373 w 512"/>
              <a:gd name="T51" fmla="*/ 181 h 512"/>
              <a:gd name="T52" fmla="*/ 373 w 512"/>
              <a:gd name="T53" fmla="*/ 160 h 512"/>
              <a:gd name="T54" fmla="*/ 405 w 512"/>
              <a:gd name="T55" fmla="*/ 160 h 512"/>
              <a:gd name="T56" fmla="*/ 416 w 512"/>
              <a:gd name="T57" fmla="*/ 149 h 512"/>
              <a:gd name="T58" fmla="*/ 405 w 512"/>
              <a:gd name="T59" fmla="*/ 138 h 512"/>
              <a:gd name="T60" fmla="*/ 160 w 512"/>
              <a:gd name="T61" fmla="*/ 138 h 512"/>
              <a:gd name="T62" fmla="*/ 160 w 512"/>
              <a:gd name="T63" fmla="*/ 117 h 512"/>
              <a:gd name="T64" fmla="*/ 149 w 512"/>
              <a:gd name="T65" fmla="*/ 106 h 512"/>
              <a:gd name="T66" fmla="*/ 138 w 512"/>
              <a:gd name="T67" fmla="*/ 117 h 512"/>
              <a:gd name="T68" fmla="*/ 138 w 512"/>
              <a:gd name="T69" fmla="*/ 138 h 512"/>
              <a:gd name="T70" fmla="*/ 117 w 512"/>
              <a:gd name="T71" fmla="*/ 138 h 512"/>
              <a:gd name="T72" fmla="*/ 106 w 512"/>
              <a:gd name="T73" fmla="*/ 149 h 512"/>
              <a:gd name="T74" fmla="*/ 117 w 512"/>
              <a:gd name="T75" fmla="*/ 160 h 512"/>
              <a:gd name="T76" fmla="*/ 138 w 512"/>
              <a:gd name="T77" fmla="*/ 160 h 512"/>
              <a:gd name="T78" fmla="*/ 138 w 512"/>
              <a:gd name="T79" fmla="*/ 405 h 512"/>
              <a:gd name="T80" fmla="*/ 149 w 512"/>
              <a:gd name="T81" fmla="*/ 416 h 512"/>
              <a:gd name="T82" fmla="*/ 160 w 512"/>
              <a:gd name="T83" fmla="*/ 405 h 512"/>
              <a:gd name="T84" fmla="*/ 160 w 512"/>
              <a:gd name="T85" fmla="*/ 160 h 512"/>
              <a:gd name="T86" fmla="*/ 224 w 512"/>
              <a:gd name="T87" fmla="*/ 160 h 512"/>
              <a:gd name="T88" fmla="*/ 224 w 512"/>
              <a:gd name="T89" fmla="*/ 181 h 512"/>
              <a:gd name="T90" fmla="*/ 192 w 512"/>
              <a:gd name="T91" fmla="*/ 181 h 512"/>
              <a:gd name="T92" fmla="*/ 181 w 512"/>
              <a:gd name="T93" fmla="*/ 192 h 512"/>
              <a:gd name="T94" fmla="*/ 181 w 512"/>
              <a:gd name="T95" fmla="*/ 352 h 512"/>
              <a:gd name="T96" fmla="*/ 192 w 512"/>
              <a:gd name="T97" fmla="*/ 362 h 512"/>
              <a:gd name="T98" fmla="*/ 405 w 512"/>
              <a:gd name="T99" fmla="*/ 362 h 512"/>
              <a:gd name="T100" fmla="*/ 416 w 512"/>
              <a:gd name="T101" fmla="*/ 352 h 512"/>
              <a:gd name="T102" fmla="*/ 416 w 512"/>
              <a:gd name="T103" fmla="*/ 192 h 512"/>
              <a:gd name="T104" fmla="*/ 405 w 512"/>
              <a:gd name="T105" fmla="*/ 181 h 512"/>
              <a:gd name="T106" fmla="*/ 373 w 512"/>
              <a:gd name="T107" fmla="*/ 18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2" h="512">
                <a:moveTo>
                  <a:pt x="352" y="181"/>
                </a:moveTo>
                <a:cubicBezTo>
                  <a:pt x="245" y="181"/>
                  <a:pt x="245" y="181"/>
                  <a:pt x="245" y="181"/>
                </a:cubicBezTo>
                <a:cubicBezTo>
                  <a:pt x="245" y="160"/>
                  <a:pt x="245" y="160"/>
                  <a:pt x="245" y="160"/>
                </a:cubicBezTo>
                <a:cubicBezTo>
                  <a:pt x="352" y="160"/>
                  <a:pt x="352" y="160"/>
                  <a:pt x="352" y="160"/>
                </a:cubicBezTo>
                <a:lnTo>
                  <a:pt x="352" y="181"/>
                </a:lnTo>
                <a:close/>
                <a:moveTo>
                  <a:pt x="373" y="224"/>
                </a:moveTo>
                <a:cubicBezTo>
                  <a:pt x="373" y="230"/>
                  <a:pt x="368" y="234"/>
                  <a:pt x="362" y="234"/>
                </a:cubicBezTo>
                <a:cubicBezTo>
                  <a:pt x="356" y="234"/>
                  <a:pt x="352" y="230"/>
                  <a:pt x="352" y="224"/>
                </a:cubicBezTo>
                <a:cubicBezTo>
                  <a:pt x="352" y="202"/>
                  <a:pt x="352" y="202"/>
                  <a:pt x="352" y="202"/>
                </a:cubicBezTo>
                <a:cubicBezTo>
                  <a:pt x="245" y="202"/>
                  <a:pt x="245" y="202"/>
                  <a:pt x="245" y="202"/>
                </a:cubicBezTo>
                <a:cubicBezTo>
                  <a:pt x="245" y="224"/>
                  <a:pt x="245" y="224"/>
                  <a:pt x="245" y="224"/>
                </a:cubicBezTo>
                <a:cubicBezTo>
                  <a:pt x="245" y="230"/>
                  <a:pt x="240" y="234"/>
                  <a:pt x="234" y="234"/>
                </a:cubicBezTo>
                <a:cubicBezTo>
                  <a:pt x="228" y="234"/>
                  <a:pt x="224" y="230"/>
                  <a:pt x="224" y="224"/>
                </a:cubicBezTo>
                <a:cubicBezTo>
                  <a:pt x="224" y="202"/>
                  <a:pt x="224" y="202"/>
                  <a:pt x="224" y="202"/>
                </a:cubicBezTo>
                <a:cubicBezTo>
                  <a:pt x="202" y="202"/>
                  <a:pt x="202" y="202"/>
                  <a:pt x="202" y="202"/>
                </a:cubicBezTo>
                <a:cubicBezTo>
                  <a:pt x="202" y="341"/>
                  <a:pt x="202" y="341"/>
                  <a:pt x="202" y="341"/>
                </a:cubicBezTo>
                <a:cubicBezTo>
                  <a:pt x="394" y="341"/>
                  <a:pt x="394" y="341"/>
                  <a:pt x="394" y="341"/>
                </a:cubicBezTo>
                <a:cubicBezTo>
                  <a:pt x="394" y="202"/>
                  <a:pt x="394" y="202"/>
                  <a:pt x="394" y="202"/>
                </a:cubicBezTo>
                <a:cubicBezTo>
                  <a:pt x="373" y="202"/>
                  <a:pt x="373" y="202"/>
                  <a:pt x="373" y="202"/>
                </a:cubicBezTo>
                <a:lnTo>
                  <a:pt x="373" y="224"/>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73" y="181"/>
                </a:moveTo>
                <a:cubicBezTo>
                  <a:pt x="373" y="160"/>
                  <a:pt x="373" y="160"/>
                  <a:pt x="373" y="160"/>
                </a:cubicBezTo>
                <a:cubicBezTo>
                  <a:pt x="405" y="160"/>
                  <a:pt x="405" y="160"/>
                  <a:pt x="405" y="160"/>
                </a:cubicBezTo>
                <a:cubicBezTo>
                  <a:pt x="411" y="160"/>
                  <a:pt x="416" y="155"/>
                  <a:pt x="416" y="149"/>
                </a:cubicBezTo>
                <a:cubicBezTo>
                  <a:pt x="416" y="143"/>
                  <a:pt x="411" y="138"/>
                  <a:pt x="405" y="138"/>
                </a:cubicBezTo>
                <a:cubicBezTo>
                  <a:pt x="160" y="138"/>
                  <a:pt x="160" y="138"/>
                  <a:pt x="160" y="138"/>
                </a:cubicBezTo>
                <a:cubicBezTo>
                  <a:pt x="160" y="117"/>
                  <a:pt x="160" y="117"/>
                  <a:pt x="160" y="117"/>
                </a:cubicBezTo>
                <a:cubicBezTo>
                  <a:pt x="160" y="111"/>
                  <a:pt x="155" y="106"/>
                  <a:pt x="149" y="106"/>
                </a:cubicBezTo>
                <a:cubicBezTo>
                  <a:pt x="143" y="106"/>
                  <a:pt x="138" y="111"/>
                  <a:pt x="138" y="117"/>
                </a:cubicBezTo>
                <a:cubicBezTo>
                  <a:pt x="138" y="138"/>
                  <a:pt x="138" y="138"/>
                  <a:pt x="138" y="138"/>
                </a:cubicBezTo>
                <a:cubicBezTo>
                  <a:pt x="117" y="138"/>
                  <a:pt x="117" y="138"/>
                  <a:pt x="117" y="138"/>
                </a:cubicBezTo>
                <a:cubicBezTo>
                  <a:pt x="111" y="138"/>
                  <a:pt x="106" y="143"/>
                  <a:pt x="106" y="149"/>
                </a:cubicBezTo>
                <a:cubicBezTo>
                  <a:pt x="106" y="155"/>
                  <a:pt x="111" y="160"/>
                  <a:pt x="117" y="160"/>
                </a:cubicBezTo>
                <a:cubicBezTo>
                  <a:pt x="138" y="160"/>
                  <a:pt x="138" y="160"/>
                  <a:pt x="138" y="160"/>
                </a:cubicBezTo>
                <a:cubicBezTo>
                  <a:pt x="138" y="405"/>
                  <a:pt x="138" y="405"/>
                  <a:pt x="138" y="405"/>
                </a:cubicBezTo>
                <a:cubicBezTo>
                  <a:pt x="138" y="411"/>
                  <a:pt x="143" y="416"/>
                  <a:pt x="149" y="416"/>
                </a:cubicBezTo>
                <a:cubicBezTo>
                  <a:pt x="155" y="416"/>
                  <a:pt x="160" y="411"/>
                  <a:pt x="160" y="405"/>
                </a:cubicBezTo>
                <a:cubicBezTo>
                  <a:pt x="160" y="160"/>
                  <a:pt x="160" y="160"/>
                  <a:pt x="160" y="160"/>
                </a:cubicBezTo>
                <a:cubicBezTo>
                  <a:pt x="224" y="160"/>
                  <a:pt x="224" y="160"/>
                  <a:pt x="224" y="160"/>
                </a:cubicBezTo>
                <a:cubicBezTo>
                  <a:pt x="224" y="181"/>
                  <a:pt x="224" y="181"/>
                  <a:pt x="224" y="181"/>
                </a:cubicBezTo>
                <a:cubicBezTo>
                  <a:pt x="192" y="181"/>
                  <a:pt x="192" y="181"/>
                  <a:pt x="192" y="181"/>
                </a:cubicBezTo>
                <a:cubicBezTo>
                  <a:pt x="186" y="181"/>
                  <a:pt x="181" y="186"/>
                  <a:pt x="181" y="192"/>
                </a:cubicBezTo>
                <a:cubicBezTo>
                  <a:pt x="181" y="352"/>
                  <a:pt x="181" y="352"/>
                  <a:pt x="181" y="352"/>
                </a:cubicBezTo>
                <a:cubicBezTo>
                  <a:pt x="181" y="358"/>
                  <a:pt x="186" y="362"/>
                  <a:pt x="192" y="362"/>
                </a:cubicBezTo>
                <a:cubicBezTo>
                  <a:pt x="405" y="362"/>
                  <a:pt x="405" y="362"/>
                  <a:pt x="405" y="362"/>
                </a:cubicBezTo>
                <a:cubicBezTo>
                  <a:pt x="411" y="362"/>
                  <a:pt x="416" y="358"/>
                  <a:pt x="416" y="352"/>
                </a:cubicBezTo>
                <a:cubicBezTo>
                  <a:pt x="416" y="192"/>
                  <a:pt x="416" y="192"/>
                  <a:pt x="416" y="192"/>
                </a:cubicBezTo>
                <a:cubicBezTo>
                  <a:pt x="416" y="186"/>
                  <a:pt x="411" y="181"/>
                  <a:pt x="405" y="181"/>
                </a:cubicBezTo>
                <a:lnTo>
                  <a:pt x="373" y="181"/>
                </a:lnTo>
                <a:close/>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en-GB" dirty="0">
              <a:solidFill>
                <a:srgbClr val="000000"/>
              </a:solidFill>
              <a:latin typeface="Verdana"/>
            </a:endParaRPr>
          </a:p>
        </p:txBody>
      </p:sp>
      <p:sp>
        <p:nvSpPr>
          <p:cNvPr id="75" name="TextBox 74"/>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19891425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solidFill>
              </a:rPr>
              <a:t>Case Study: Diversified Activities</a:t>
            </a:r>
            <a:br>
              <a:rPr lang="en-GB" dirty="0"/>
            </a:br>
            <a:endParaRPr lang="en-GB" dirty="0"/>
          </a:p>
        </p:txBody>
      </p:sp>
      <p:sp>
        <p:nvSpPr>
          <p:cNvPr id="7" name="TextBox 6"/>
          <p:cNvSpPr txBox="1"/>
          <p:nvPr/>
        </p:nvSpPr>
        <p:spPr>
          <a:xfrm>
            <a:off x="3933206" y="978501"/>
            <a:ext cx="3351328" cy="1277273"/>
          </a:xfrm>
          <a:prstGeom prst="rect">
            <a:avLst/>
          </a:prstGeom>
          <a:noFill/>
        </p:spPr>
        <p:txBody>
          <a:bodyPr wrap="square" lIns="0" tIns="0" rIns="0" bIns="0" rtlCol="0">
            <a:spAutoFit/>
          </a:bodyPr>
          <a:lstStyle/>
          <a:p>
            <a:pPr>
              <a:spcAft>
                <a:spcPts val="750"/>
              </a:spcAft>
              <a:buSzPct val="100000"/>
            </a:pPr>
            <a:r>
              <a:rPr lang="en-GB" sz="900" b="1" dirty="0">
                <a:solidFill>
                  <a:srgbClr val="62B5E5"/>
                </a:solidFill>
                <a:latin typeface="Verdana"/>
              </a:rPr>
              <a:t>Conference Facilities</a:t>
            </a:r>
          </a:p>
          <a:p>
            <a:pPr marL="132300" indent="-132300">
              <a:spcAft>
                <a:spcPts val="750"/>
              </a:spcAft>
              <a:buSzPct val="100000"/>
              <a:buFont typeface="Arial"/>
              <a:buChar char="•"/>
            </a:pPr>
            <a:r>
              <a:rPr lang="en-GB" sz="900" dirty="0">
                <a:solidFill>
                  <a:srgbClr val="FFFFFF"/>
                </a:solidFill>
                <a:latin typeface="Verdana"/>
              </a:rPr>
              <a:t>University own-use or other educational conferences often lead to a lower VAT recovery position.  </a:t>
            </a:r>
          </a:p>
          <a:p>
            <a:pPr marL="132300" indent="-132300">
              <a:spcAft>
                <a:spcPts val="750"/>
              </a:spcAft>
              <a:buSzPct val="100000"/>
              <a:buFont typeface="Arial"/>
              <a:buChar char="•"/>
            </a:pPr>
            <a:r>
              <a:rPr lang="en-GB" sz="900" dirty="0">
                <a:solidFill>
                  <a:srgbClr val="FFFFFF"/>
                </a:solidFill>
                <a:latin typeface="Verdana"/>
              </a:rPr>
              <a:t>Commercial activity can potentially entitle the University to increased VAT recovery.</a:t>
            </a:r>
          </a:p>
          <a:p>
            <a:pPr marL="132300" indent="-132300">
              <a:spcAft>
                <a:spcPts val="750"/>
              </a:spcAft>
              <a:buSzPct val="100000"/>
              <a:buFont typeface="Arial"/>
              <a:buChar char="•"/>
            </a:pPr>
            <a:r>
              <a:rPr lang="en-GB" sz="900" dirty="0">
                <a:solidFill>
                  <a:srgbClr val="FFFFFF"/>
                </a:solidFill>
                <a:latin typeface="Verdana"/>
              </a:rPr>
              <a:t>Supply of land  vs supply of facilities – different supplies have different VAT treatments.</a:t>
            </a:r>
          </a:p>
        </p:txBody>
      </p:sp>
      <p:sp>
        <p:nvSpPr>
          <p:cNvPr id="9" name="TextBox 8"/>
          <p:cNvSpPr txBox="1"/>
          <p:nvPr/>
        </p:nvSpPr>
        <p:spPr>
          <a:xfrm>
            <a:off x="3933205" y="3017161"/>
            <a:ext cx="3400715" cy="1897955"/>
          </a:xfrm>
          <a:prstGeom prst="rect">
            <a:avLst/>
          </a:prstGeom>
          <a:noFill/>
        </p:spPr>
        <p:txBody>
          <a:bodyPr wrap="square" lIns="0" tIns="0" rIns="0" bIns="0" rtlCol="0">
            <a:spAutoFit/>
          </a:bodyPr>
          <a:lstStyle/>
          <a:p>
            <a:pPr>
              <a:spcAft>
                <a:spcPts val="750"/>
              </a:spcAft>
              <a:buSzPct val="100000"/>
            </a:pPr>
            <a:r>
              <a:rPr lang="en-GB" sz="900" b="1" dirty="0">
                <a:solidFill>
                  <a:srgbClr val="86BC25"/>
                </a:solidFill>
                <a:latin typeface="Verdana"/>
              </a:rPr>
              <a:t>Joint Ventures/Multi-party use</a:t>
            </a:r>
          </a:p>
          <a:p>
            <a:pPr marL="132300" indent="-132300">
              <a:spcAft>
                <a:spcPts val="750"/>
              </a:spcAft>
              <a:buSzPct val="100000"/>
              <a:buFont typeface="Arial"/>
              <a:buChar char="•"/>
            </a:pPr>
            <a:r>
              <a:rPr lang="en-GB" sz="900" dirty="0">
                <a:solidFill>
                  <a:srgbClr val="FFFFFF"/>
                </a:solidFill>
                <a:latin typeface="Verdana"/>
              </a:rPr>
              <a:t>Consider which party is best placed to procure and incur the costs – different tax recovery positions for each party. </a:t>
            </a:r>
          </a:p>
          <a:p>
            <a:pPr marL="132300" indent="-132300">
              <a:spcAft>
                <a:spcPts val="750"/>
              </a:spcAft>
              <a:buSzPct val="100000"/>
              <a:buFont typeface="Arial"/>
              <a:buChar char="•"/>
            </a:pPr>
            <a:r>
              <a:rPr lang="en-GB" sz="900" dirty="0">
                <a:solidFill>
                  <a:srgbClr val="FFFFFF"/>
                </a:solidFill>
                <a:latin typeface="Verdana"/>
              </a:rPr>
              <a:t>Consider how each party will be granted access to the property and the associated tax position.</a:t>
            </a:r>
          </a:p>
          <a:p>
            <a:pPr marL="132300" indent="-132300">
              <a:spcAft>
                <a:spcPts val="750"/>
              </a:spcAft>
              <a:buSzPct val="100000"/>
              <a:buFont typeface="Arial"/>
              <a:buChar char="•"/>
            </a:pPr>
            <a:r>
              <a:rPr lang="en-GB" sz="900" dirty="0">
                <a:solidFill>
                  <a:srgbClr val="FFFFFF"/>
                </a:solidFill>
                <a:latin typeface="Verdana"/>
              </a:rPr>
              <a:t>Commercial use of premises can  potentially entitle the University to increased VAT.</a:t>
            </a:r>
          </a:p>
          <a:p>
            <a:pPr marL="132300" indent="-132300">
              <a:spcAft>
                <a:spcPts val="750"/>
              </a:spcAft>
              <a:buSzPct val="100000"/>
              <a:buFont typeface="Arial"/>
              <a:buChar char="•"/>
            </a:pPr>
            <a:endParaRPr lang="en-GB" sz="900" dirty="0">
              <a:solidFill>
                <a:srgbClr val="FFFFFF"/>
              </a:solidFill>
              <a:latin typeface="Verdana"/>
            </a:endParaRPr>
          </a:p>
          <a:p>
            <a:pPr marL="132300" indent="-132300">
              <a:spcAft>
                <a:spcPts val="750"/>
              </a:spcAft>
              <a:buSzPct val="100000"/>
              <a:buFont typeface="Arial"/>
              <a:buChar char="•"/>
            </a:pPr>
            <a:endParaRPr lang="en-GB" sz="900" dirty="0" err="1">
              <a:solidFill>
                <a:srgbClr val="000000"/>
              </a:solidFill>
              <a:latin typeface="Verdan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51" y="762001"/>
            <a:ext cx="2730966" cy="20094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52" y="2967330"/>
            <a:ext cx="2731610" cy="1822616"/>
          </a:xfrm>
          <a:prstGeom prst="rect">
            <a:avLst/>
          </a:prstGeom>
        </p:spPr>
      </p:pic>
      <p:sp>
        <p:nvSpPr>
          <p:cNvPr id="12" name="TextBox 11"/>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367177324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Take </a:t>
            </a:r>
            <a:r>
              <a:rPr lang="en-GB" dirty="0" err="1"/>
              <a:t>Aways</a:t>
            </a:r>
            <a:r>
              <a:rPr lang="en-GB" dirty="0"/>
              <a:t> from the Session</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148629865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109" name="Image.jpg"/>
          <p:cNvPicPr/>
          <p:nvPr/>
        </p:nvPicPr>
        <p:blipFill>
          <a:blip r:embed="rId3"/>
          <a:stretch>
            <a:fillRect/>
          </a:stretch>
        </p:blipFill>
        <p:spPr>
          <a:xfrm>
            <a:off x="384717" y="1010210"/>
            <a:ext cx="8012152" cy="3454091"/>
          </a:xfrm>
          <a:prstGeom prst="rect">
            <a:avLst/>
          </a:prstGeom>
        </p:spPr>
      </p:pic>
      <p:sp>
        <p:nvSpPr>
          <p:cNvPr id="107" name="Text Placeholder 106"/>
          <p:cNvSpPr>
            <a:spLocks noGrp="1"/>
          </p:cNvSpPr>
          <p:nvPr>
            <p:ph type="body" idx="10"/>
          </p:nvPr>
        </p:nvSpPr>
        <p:spPr>
          <a:xfrm>
            <a:off x="384718" y="222670"/>
            <a:ext cx="6992279" cy="570428"/>
          </a:xfrm>
          <a:prstGeom prst="rect">
            <a:avLst/>
          </a:prstGeom>
          <a:noFill/>
          <a:ln w="0" cmpd="sng">
            <a:noFill/>
            <a:prstDash val="solid"/>
          </a:ln>
        </p:spPr>
        <p:txBody>
          <a:bodyPr vert="horz" lIns="0" tIns="6072" rIns="0" bIns="0" anchor="t"/>
          <a:lstStyle/>
          <a:p>
            <a:pPr>
              <a:lnSpc>
                <a:spcPts val="1913"/>
              </a:lnSpc>
              <a:spcAft>
                <a:spcPts val="0"/>
              </a:spcAft>
            </a:pPr>
            <a:r>
              <a:rPr lang="en-US" sz="1500" spc="-6" dirty="0">
                <a:solidFill>
                  <a:srgbClr val="81BB00"/>
                </a:solidFill>
                <a:latin typeface="Verdana" panose="020B0604030504040204" pitchFamily="34" charset="0"/>
                <a:ea typeface="Verdana" panose="020B0604030504040204" pitchFamily="34" charset="0"/>
                <a:cs typeface="Verdana" panose="020B0604030504040204" pitchFamily="34" charset="0"/>
              </a:rPr>
              <a:t>The Estate Director’s Role</a:t>
            </a:r>
          </a:p>
          <a:p>
            <a:r>
              <a:rPr lang="en-US" sz="1500" spc="-3" dirty="0">
                <a:solidFill>
                  <a:srgbClr val="FFFFFF"/>
                </a:solidFill>
                <a:latin typeface="Verdana" panose="020B0604030504040204" pitchFamily="34" charset="0"/>
                <a:ea typeface="Verdana" panose="020B0604030504040204" pitchFamily="34" charset="0"/>
                <a:cs typeface="Verdana" panose="020B0604030504040204" pitchFamily="34" charset="0"/>
              </a:rPr>
              <a:t>Key Observations</a:t>
            </a:r>
          </a:p>
        </p:txBody>
      </p:sp>
      <p:sp>
        <p:nvSpPr>
          <p:cNvPr id="110" name="Text Placeholder 109"/>
          <p:cNvSpPr>
            <a:spLocks noGrp="1"/>
          </p:cNvSpPr>
          <p:nvPr>
            <p:ph type="body" idx="10"/>
          </p:nvPr>
        </p:nvSpPr>
        <p:spPr>
          <a:xfrm>
            <a:off x="920108" y="1237179"/>
            <a:ext cx="274677" cy="320783"/>
          </a:xfrm>
          <a:prstGeom prst="rect">
            <a:avLst/>
          </a:prstGeom>
          <a:noFill/>
          <a:ln w="0" cmpd="sng">
            <a:noFill/>
            <a:prstDash val="solid"/>
          </a:ln>
        </p:spPr>
        <p:txBody>
          <a:bodyPr vert="horz" lIns="0" tIns="0" rIns="0" bIns="0" anchor="t"/>
          <a:lstStyle/>
          <a:p>
            <a:pPr>
              <a:spcAft>
                <a:spcPts val="0"/>
              </a:spcAft>
            </a:pPr>
            <a:r>
              <a:rPr lang="en-US" spc="-65" dirty="0">
                <a:solidFill>
                  <a:srgbClr val="FFFFFF"/>
                </a:solidFill>
                <a:latin typeface="Arial" panose="02020603050405020304" pitchFamily="2"/>
              </a:rPr>
              <a:t>01 </a:t>
            </a:r>
          </a:p>
        </p:txBody>
      </p:sp>
      <p:sp>
        <p:nvSpPr>
          <p:cNvPr id="111" name="Text Placeholder 110"/>
          <p:cNvSpPr>
            <a:spLocks noGrp="1"/>
          </p:cNvSpPr>
          <p:nvPr>
            <p:ph type="body" idx="10"/>
          </p:nvPr>
        </p:nvSpPr>
        <p:spPr>
          <a:xfrm>
            <a:off x="920109" y="1996642"/>
            <a:ext cx="305396" cy="169664"/>
          </a:xfrm>
          <a:prstGeom prst="rect">
            <a:avLst/>
          </a:prstGeom>
          <a:noFill/>
          <a:ln w="0" cmpd="sng">
            <a:noFill/>
            <a:prstDash val="solid"/>
          </a:ln>
        </p:spPr>
        <p:txBody>
          <a:bodyPr vert="horz" lIns="0" tIns="0" rIns="0" bIns="0" anchor="t"/>
          <a:lstStyle/>
          <a:p>
            <a:pPr>
              <a:lnSpc>
                <a:spcPts val="1294"/>
              </a:lnSpc>
              <a:spcAft>
                <a:spcPts val="0"/>
              </a:spcAft>
            </a:pPr>
            <a:r>
              <a:rPr lang="en-US" spc="14" dirty="0">
                <a:solidFill>
                  <a:srgbClr val="FFFFFF"/>
                </a:solidFill>
                <a:latin typeface="Arial" panose="02020603050405020304" pitchFamily="2"/>
              </a:rPr>
              <a:t>02 </a:t>
            </a:r>
          </a:p>
        </p:txBody>
      </p:sp>
      <p:sp>
        <p:nvSpPr>
          <p:cNvPr id="112" name="Text Placeholder 111"/>
          <p:cNvSpPr>
            <a:spLocks noGrp="1"/>
          </p:cNvSpPr>
          <p:nvPr>
            <p:ph type="body" idx="10"/>
          </p:nvPr>
        </p:nvSpPr>
        <p:spPr>
          <a:xfrm>
            <a:off x="955473" y="2674800"/>
            <a:ext cx="238244" cy="296933"/>
          </a:xfrm>
          <a:prstGeom prst="rect">
            <a:avLst/>
          </a:prstGeom>
          <a:noFill/>
          <a:ln w="0" cmpd="sng">
            <a:noFill/>
            <a:prstDash val="solid"/>
          </a:ln>
        </p:spPr>
        <p:txBody>
          <a:bodyPr vert="horz" lIns="0" tIns="0" rIns="0" bIns="0" anchor="t"/>
          <a:lstStyle/>
          <a:p>
            <a:pPr>
              <a:spcAft>
                <a:spcPts val="0"/>
              </a:spcAft>
            </a:pPr>
            <a:r>
              <a:rPr lang="en-US" spc="-163" dirty="0">
                <a:solidFill>
                  <a:srgbClr val="FFFFFF"/>
                </a:solidFill>
                <a:latin typeface="Arial" panose="02020603050405020304" pitchFamily="2"/>
              </a:rPr>
              <a:t>03 </a:t>
            </a:r>
          </a:p>
        </p:txBody>
      </p:sp>
      <p:sp>
        <p:nvSpPr>
          <p:cNvPr id="113" name="Text Placeholder 112"/>
          <p:cNvSpPr>
            <a:spLocks noGrp="1"/>
          </p:cNvSpPr>
          <p:nvPr>
            <p:ph type="body" idx="10"/>
          </p:nvPr>
        </p:nvSpPr>
        <p:spPr>
          <a:xfrm>
            <a:off x="920109" y="3375252"/>
            <a:ext cx="305396" cy="169664"/>
          </a:xfrm>
          <a:prstGeom prst="rect">
            <a:avLst/>
          </a:prstGeom>
          <a:noFill/>
          <a:ln w="0" cmpd="sng">
            <a:noFill/>
            <a:prstDash val="solid"/>
          </a:ln>
        </p:spPr>
        <p:txBody>
          <a:bodyPr vert="horz" lIns="0" tIns="0" rIns="0" bIns="0" anchor="t"/>
          <a:lstStyle/>
          <a:p>
            <a:pPr>
              <a:lnSpc>
                <a:spcPts val="1294"/>
              </a:lnSpc>
              <a:spcAft>
                <a:spcPts val="0"/>
              </a:spcAft>
            </a:pPr>
            <a:r>
              <a:rPr lang="en-US" spc="14" dirty="0">
                <a:solidFill>
                  <a:srgbClr val="FFFFFF"/>
                </a:solidFill>
                <a:latin typeface="Arial" panose="02020603050405020304" pitchFamily="2"/>
              </a:rPr>
              <a:t>04 </a:t>
            </a:r>
          </a:p>
        </p:txBody>
      </p:sp>
      <p:sp>
        <p:nvSpPr>
          <p:cNvPr id="114" name="Text Placeholder 113"/>
          <p:cNvSpPr>
            <a:spLocks noGrp="1"/>
          </p:cNvSpPr>
          <p:nvPr>
            <p:ph type="body" idx="10"/>
          </p:nvPr>
        </p:nvSpPr>
        <p:spPr>
          <a:xfrm>
            <a:off x="955473" y="4060861"/>
            <a:ext cx="238244" cy="169664"/>
          </a:xfrm>
          <a:prstGeom prst="rect">
            <a:avLst/>
          </a:prstGeom>
          <a:noFill/>
          <a:ln w="0" cmpd="sng">
            <a:noFill/>
            <a:prstDash val="solid"/>
          </a:ln>
        </p:spPr>
        <p:txBody>
          <a:bodyPr vert="horz" lIns="0" tIns="0" rIns="0" bIns="0" anchor="t"/>
          <a:lstStyle/>
          <a:p>
            <a:pPr>
              <a:spcAft>
                <a:spcPts val="0"/>
              </a:spcAft>
            </a:pPr>
            <a:r>
              <a:rPr lang="en-US" spc="-161" dirty="0">
                <a:solidFill>
                  <a:srgbClr val="FFFFFF"/>
                </a:solidFill>
                <a:latin typeface="Arial" panose="02020603050405020304" pitchFamily="2"/>
              </a:rPr>
              <a:t>05 </a:t>
            </a:r>
          </a:p>
        </p:txBody>
      </p:sp>
      <p:sp>
        <p:nvSpPr>
          <p:cNvPr id="116" name="Text Placeholder 115"/>
          <p:cNvSpPr>
            <a:spLocks noGrp="1"/>
          </p:cNvSpPr>
          <p:nvPr>
            <p:ph type="body" idx="10"/>
          </p:nvPr>
        </p:nvSpPr>
        <p:spPr>
          <a:xfrm>
            <a:off x="4688682" y="1153661"/>
            <a:ext cx="3318006" cy="277535"/>
          </a:xfrm>
          <a:prstGeom prst="rect">
            <a:avLst/>
          </a:prstGeom>
          <a:noFill/>
          <a:ln w="0" cmpd="sng">
            <a:noFill/>
            <a:prstDash val="solid"/>
          </a:ln>
        </p:spPr>
        <p:txBody>
          <a:bodyPr vert="horz" lIns="0" tIns="0" rIns="0" bIns="0" anchor="t"/>
          <a:lstStyle/>
          <a:p>
            <a:pPr>
              <a:spcAft>
                <a:spcPts val="0"/>
              </a:spcAft>
            </a:pPr>
            <a:r>
              <a:rPr lang="en-US" sz="1013" spc="-31" dirty="0">
                <a:solidFill>
                  <a:srgbClr val="FFFFFF"/>
                </a:solidFill>
                <a:latin typeface="Arial" panose="02020603050405020304" pitchFamily="2"/>
              </a:rPr>
              <a:t>Future proof your solution </a:t>
            </a:r>
            <a:r>
              <a:rPr lang="en-US" sz="1013" spc="-26" dirty="0">
                <a:solidFill>
                  <a:srgbClr val="FFFFFF"/>
                </a:solidFill>
                <a:latin typeface="Arial" panose="02020603050405020304" pitchFamily="2"/>
              </a:rPr>
              <a:t>– don’t plan for the </a:t>
            </a:r>
          </a:p>
          <a:p>
            <a:pPr>
              <a:lnSpc>
                <a:spcPts val="900"/>
              </a:lnSpc>
              <a:spcBef>
                <a:spcPts val="225"/>
              </a:spcBef>
              <a:spcAft>
                <a:spcPts val="0"/>
              </a:spcAft>
            </a:pPr>
            <a:r>
              <a:rPr lang="en-US" sz="1013" spc="-26" dirty="0">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21655" y="2682860"/>
            <a:ext cx="3460232" cy="277892"/>
          </a:xfrm>
          <a:prstGeom prst="rect">
            <a:avLst/>
          </a:prstGeom>
          <a:noFill/>
          <a:ln w="0" cmpd="sng">
            <a:noFill/>
            <a:prstDash val="solid"/>
          </a:ln>
        </p:spPr>
        <p:txBody>
          <a:bodyPr vert="horz" lIns="0" tIns="0" rIns="0" bIns="0" anchor="t"/>
          <a:lstStyle/>
          <a:p>
            <a:pPr algn="just">
              <a:lnSpc>
                <a:spcPts val="1069"/>
              </a:lnSpc>
              <a:spcAft>
                <a:spcPts val="0"/>
              </a:spcAft>
            </a:pPr>
            <a:r>
              <a:rPr lang="en-US" sz="1013" dirty="0">
                <a:solidFill>
                  <a:srgbClr val="FFFFFF"/>
                </a:solidFill>
                <a:latin typeface="Arial" panose="02020603050405020304" pitchFamily="2"/>
              </a:rPr>
              <a:t>Identify key stakeholders &amp; and articulating the benefits </a:t>
            </a:r>
          </a:p>
        </p:txBody>
      </p:sp>
      <p:sp>
        <p:nvSpPr>
          <p:cNvPr id="118" name="Text Placeholder 117"/>
          <p:cNvSpPr>
            <a:spLocks noGrp="1"/>
          </p:cNvSpPr>
          <p:nvPr>
            <p:ph type="body" idx="10"/>
          </p:nvPr>
        </p:nvSpPr>
        <p:spPr>
          <a:xfrm>
            <a:off x="4635406" y="3390130"/>
            <a:ext cx="3569104" cy="327466"/>
          </a:xfrm>
          <a:prstGeom prst="rect">
            <a:avLst/>
          </a:prstGeom>
          <a:noFill/>
          <a:ln w="0" cmpd="sng">
            <a:noFill/>
            <a:prstDash val="solid"/>
          </a:ln>
        </p:spPr>
        <p:txBody>
          <a:bodyPr vert="horz" lIns="0" tIns="0" rIns="0" bIns="0" anchor="t"/>
          <a:lstStyle/>
          <a:p>
            <a:pPr>
              <a:lnSpc>
                <a:spcPts val="956"/>
              </a:lnSpc>
              <a:spcAft>
                <a:spcPts val="0"/>
              </a:spcAft>
            </a:pPr>
            <a:r>
              <a:rPr lang="en-US" sz="1013" spc="-37" dirty="0">
                <a:solidFill>
                  <a:srgbClr val="FFFFFF"/>
                </a:solidFill>
                <a:latin typeface="Arial" panose="02020603050405020304" pitchFamily="2"/>
              </a:rPr>
              <a:t>Financial Impact – consider the tax implications</a:t>
            </a:r>
          </a:p>
        </p:txBody>
      </p:sp>
      <p:sp>
        <p:nvSpPr>
          <p:cNvPr id="119" name="Text Placeholder 118"/>
          <p:cNvSpPr>
            <a:spLocks noGrp="1"/>
          </p:cNvSpPr>
          <p:nvPr>
            <p:ph type="body" idx="10"/>
          </p:nvPr>
        </p:nvSpPr>
        <p:spPr>
          <a:xfrm>
            <a:off x="4688682" y="1865911"/>
            <a:ext cx="3424560" cy="277892"/>
          </a:xfrm>
          <a:prstGeom prst="rect">
            <a:avLst/>
          </a:prstGeom>
          <a:noFill/>
          <a:ln w="0" cmpd="sng">
            <a:noFill/>
            <a:prstDash val="solid"/>
          </a:ln>
        </p:spPr>
        <p:txBody>
          <a:bodyPr vert="horz" lIns="0" tIns="0" rIns="0" bIns="0" anchor="t"/>
          <a:lstStyle/>
          <a:p>
            <a:pPr algn="just">
              <a:lnSpc>
                <a:spcPts val="1069"/>
              </a:lnSpc>
              <a:spcAft>
                <a:spcPts val="0"/>
              </a:spcAft>
            </a:pPr>
            <a:r>
              <a:rPr lang="en-US" sz="1013" spc="-31" dirty="0">
                <a:solidFill>
                  <a:srgbClr val="FFFFFF"/>
                </a:solidFill>
                <a:latin typeface="Arial" panose="02020603050405020304" pitchFamily="2"/>
              </a:rPr>
              <a:t>Be agile </a:t>
            </a:r>
            <a:r>
              <a:rPr lang="en-US" sz="1013" spc="-26" dirty="0">
                <a:solidFill>
                  <a:srgbClr val="FFFFFF"/>
                </a:solidFill>
                <a:latin typeface="Arial" panose="02020603050405020304" pitchFamily="2"/>
              </a:rPr>
              <a:t>– things will change, don’t be afraid to </a:t>
            </a:r>
            <a:r>
              <a:rPr lang="en-US" sz="1013" spc="-31" dirty="0">
                <a:solidFill>
                  <a:srgbClr val="FFFFFF"/>
                </a:solidFill>
                <a:latin typeface="Arial" panose="02020603050405020304" pitchFamily="2"/>
              </a:rPr>
              <a:t>be flexible. Test as you go along </a:t>
            </a:r>
          </a:p>
        </p:txBody>
      </p:sp>
      <p:sp>
        <p:nvSpPr>
          <p:cNvPr id="14" name="TextBox 13"/>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prstClr val="white"/>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900" dirty="0" err="1">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117"/>
          <p:cNvSpPr>
            <a:spLocks noGrp="1"/>
          </p:cNvSpPr>
          <p:nvPr>
            <p:ph type="body" idx="10"/>
          </p:nvPr>
        </p:nvSpPr>
        <p:spPr>
          <a:xfrm>
            <a:off x="4635405" y="3959414"/>
            <a:ext cx="3569104" cy="327466"/>
          </a:xfrm>
          <a:prstGeom prst="rect">
            <a:avLst/>
          </a:prstGeom>
          <a:noFill/>
          <a:ln w="0" cmpd="sng">
            <a:noFill/>
            <a:prstDash val="solid"/>
          </a:ln>
        </p:spPr>
        <p:txBody>
          <a:bodyPr vert="horz" lIns="0" tIns="0" rIns="0" bIns="0" anchor="ctr"/>
          <a:lstStyle/>
          <a:p>
            <a:pPr>
              <a:lnSpc>
                <a:spcPts val="956"/>
              </a:lnSpc>
              <a:spcAft>
                <a:spcPts val="0"/>
              </a:spcAft>
            </a:pPr>
            <a:r>
              <a:rPr lang="en-US" sz="1013" spc="-37" dirty="0">
                <a:solidFill>
                  <a:srgbClr val="FFFFFF"/>
                </a:solidFill>
                <a:latin typeface="Arial" panose="02020603050405020304" pitchFamily="2"/>
              </a:rPr>
              <a:t>Value added specialist input</a:t>
            </a:r>
          </a:p>
        </p:txBody>
      </p:sp>
    </p:spTree>
    <p:extLst>
      <p:ext uri="{BB962C8B-B14F-4D97-AF65-F5344CB8AC3E}">
        <p14:creationId xmlns:p14="http://schemas.microsoft.com/office/powerpoint/2010/main" val="2082862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Tree>
    <p:extLst>
      <p:ext uri="{BB962C8B-B14F-4D97-AF65-F5344CB8AC3E}">
        <p14:creationId xmlns:p14="http://schemas.microsoft.com/office/powerpoint/2010/main" val="10880088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9875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tle 1"/>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a:stretch/>
        </p:blipFill>
        <p:spPr>
          <a:xfrm>
            <a:off x="3019500" y="1026000"/>
            <a:ext cx="3105000" cy="3105000"/>
          </a:xfrm>
          <a:prstGeom prst="rect">
            <a:avLst/>
          </a:prstGeom>
        </p:spPr>
      </p:pic>
      <p:sp>
        <p:nvSpPr>
          <p:cNvPr id="3" name="Subtitle 2"/>
          <p:cNvSpPr>
            <a:spLocks noGrp="1"/>
          </p:cNvSpPr>
          <p:nvPr>
            <p:ph type="subTitle" idx="1"/>
          </p:nvPr>
        </p:nvSpPr>
        <p:spPr>
          <a:xfrm>
            <a:off x="351727" y="4353627"/>
            <a:ext cx="4220273" cy="379234"/>
          </a:xfrm>
        </p:spPr>
        <p:txBody>
          <a:bodyPr/>
          <a:lstStyle/>
          <a:p>
            <a:r>
              <a:rPr lang="en-GB" b="1" dirty="0"/>
              <a:t>The Estates Director’s influence on the financial profile of an ever-developing estate</a:t>
            </a:r>
            <a:endParaRPr lang="en-GB" dirty="0"/>
          </a:p>
        </p:txBody>
      </p:sp>
      <p:sp>
        <p:nvSpPr>
          <p:cNvPr id="4" name="Text Placeholder 3"/>
          <p:cNvSpPr>
            <a:spLocks noGrp="1"/>
          </p:cNvSpPr>
          <p:nvPr>
            <p:ph type="body" sz="quarter" idx="14"/>
          </p:nvPr>
        </p:nvSpPr>
        <p:spPr/>
        <p:txBody>
          <a:bodyPr/>
          <a:lstStyle/>
          <a:p>
            <a:r>
              <a:rPr lang="en-GB" dirty="0"/>
              <a:t>Jon Milward, Paul Knight &amp; Laurie Pay | 10 April 2018</a:t>
            </a:r>
          </a:p>
        </p:txBody>
      </p:sp>
      <p:pic>
        <p:nvPicPr>
          <p:cNvPr id="7" name="#[TitlePage]"/>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a:stretch/>
        </p:blipFill>
        <p:spPr>
          <a:xfrm>
            <a:off x="2546429" y="546179"/>
            <a:ext cx="4051143" cy="4051143"/>
          </a:xfrm>
          <a:prstGeom prst="rect">
            <a:avLst/>
          </a:prstGeom>
        </p:spPr>
      </p:pic>
    </p:spTree>
    <p:extLst>
      <p:ext uri="{BB962C8B-B14F-4D97-AF65-F5344CB8AC3E}">
        <p14:creationId xmlns:p14="http://schemas.microsoft.com/office/powerpoint/2010/main" val="6807623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noProof="0" dirty="0">
                <a:solidFill>
                  <a:schemeClr val="accent1"/>
                </a:solidFill>
              </a:rPr>
              <a:t>Who are we?</a:t>
            </a:r>
          </a:p>
        </p:txBody>
      </p:sp>
      <p:pic>
        <p:nvPicPr>
          <p:cNvPr id="7" name="Picture Placeholder 6"/>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6590" r="16590"/>
          <a:stretch>
            <a:fillRect/>
          </a:stretch>
        </p:blipFill>
        <p:spPr>
          <a:xfrm>
            <a:off x="378001" y="1410160"/>
            <a:ext cx="1284545" cy="1107000"/>
          </a:xfrm>
          <a:solidFill>
            <a:schemeClr val="bg2"/>
          </a:solidFill>
        </p:spPr>
      </p:pic>
      <p:pic>
        <p:nvPicPr>
          <p:cNvPr id="9" name="Picture Placeholder 8"/>
          <p:cNvPicPr>
            <a:picLocks noGrp="1" noChangeAspect="1"/>
          </p:cNvPicPr>
          <p:nvPr>
            <p:ph type="pic" sz="quarter" idx="29"/>
          </p:nvPr>
        </p:nvPicPr>
        <p:blipFill rotWithShape="1">
          <a:blip r:embed="rId4">
            <a:extLst>
              <a:ext uri="{28A0092B-C50C-407E-A947-70E740481C1C}">
                <a14:useLocalDpi xmlns:a14="http://schemas.microsoft.com/office/drawing/2010/main" val="0"/>
              </a:ext>
            </a:extLst>
          </a:blip>
          <a:srcRect l="16667" t="4145" r="16667" b="18842"/>
          <a:stretch/>
        </p:blipFill>
        <p:spPr>
          <a:xfrm>
            <a:off x="376240" y="3253367"/>
            <a:ext cx="1286306" cy="1107000"/>
          </a:xfrm>
          <a:solidFill>
            <a:schemeClr val="bg2"/>
          </a:solidFill>
        </p:spPr>
      </p:pic>
      <p:sp>
        <p:nvSpPr>
          <p:cNvPr id="3" name="Text Placeholder 2"/>
          <p:cNvSpPr>
            <a:spLocks noGrp="1"/>
          </p:cNvSpPr>
          <p:nvPr>
            <p:ph type="body" sz="quarter" idx="32"/>
          </p:nvPr>
        </p:nvSpPr>
        <p:spPr/>
        <p:txBody>
          <a:bodyPr/>
          <a:lstStyle/>
          <a:p>
            <a:pPr algn="ctr"/>
            <a:r>
              <a:rPr lang="en-GB" dirty="0">
                <a:solidFill>
                  <a:schemeClr val="accent1"/>
                </a:solidFill>
              </a:rPr>
              <a:t>Jon Milward – Financial Advisory Real Estate</a:t>
            </a:r>
          </a:p>
          <a:p>
            <a:pPr algn="ctr"/>
            <a:endParaRPr lang="en-GB" dirty="0">
              <a:solidFill>
                <a:schemeClr val="accent1"/>
              </a:solidFill>
            </a:endParaRPr>
          </a:p>
          <a:p>
            <a:pPr algn="ctr"/>
            <a:r>
              <a:rPr lang="en-GB" dirty="0">
                <a:solidFill>
                  <a:schemeClr val="bg1"/>
                </a:solidFill>
              </a:rPr>
              <a:t>Head of Real Estate Development</a:t>
            </a:r>
          </a:p>
          <a:p>
            <a:pPr algn="ctr"/>
            <a:r>
              <a:rPr lang="en-GB" dirty="0">
                <a:solidFill>
                  <a:schemeClr val="bg1"/>
                </a:solidFill>
              </a:rPr>
              <a:t>Partner</a:t>
            </a:r>
          </a:p>
          <a:p>
            <a:pPr algn="ctr"/>
            <a:endParaRPr lang="en-GB" dirty="0">
              <a:solidFill>
                <a:schemeClr val="bg1"/>
              </a:solidFill>
            </a:endParaRPr>
          </a:p>
          <a:p>
            <a:pPr algn="ctr"/>
            <a:r>
              <a:rPr lang="en-GB" dirty="0">
                <a:solidFill>
                  <a:schemeClr val="bg1"/>
                </a:solidFill>
              </a:rPr>
              <a:t>T: +44 20 7303 3843</a:t>
            </a:r>
          </a:p>
          <a:p>
            <a:pPr algn="ctr"/>
            <a:r>
              <a:rPr lang="en-GB" dirty="0">
                <a:hlinkClick r:id="rId5"/>
              </a:rPr>
              <a:t>jmilward@deloitte.co.uk</a:t>
            </a:r>
            <a:endParaRPr lang="en-GB" dirty="0"/>
          </a:p>
        </p:txBody>
      </p:sp>
      <p:sp>
        <p:nvSpPr>
          <p:cNvPr id="2" name="Text Placeholder 1"/>
          <p:cNvSpPr>
            <a:spLocks noGrp="1"/>
          </p:cNvSpPr>
          <p:nvPr>
            <p:ph type="body" sz="quarter" idx="33"/>
          </p:nvPr>
        </p:nvSpPr>
        <p:spPr/>
        <p:txBody>
          <a:bodyPr/>
          <a:lstStyle/>
          <a:p>
            <a:pPr algn="ctr"/>
            <a:r>
              <a:rPr lang="en-GB" dirty="0">
                <a:solidFill>
                  <a:schemeClr val="accent1"/>
                </a:solidFill>
              </a:rPr>
              <a:t>Paul Knight – Corporation Tax</a:t>
            </a:r>
          </a:p>
          <a:p>
            <a:pPr algn="ctr"/>
            <a:endParaRPr lang="en-GB" dirty="0">
              <a:solidFill>
                <a:schemeClr val="accent1"/>
              </a:solidFill>
            </a:endParaRPr>
          </a:p>
          <a:p>
            <a:pPr algn="ctr">
              <a:buNone/>
            </a:pPr>
            <a:r>
              <a:rPr lang="en-GB" dirty="0">
                <a:solidFill>
                  <a:schemeClr val="bg1"/>
                </a:solidFill>
              </a:rPr>
              <a:t>National Public Sector </a:t>
            </a:r>
          </a:p>
          <a:p>
            <a:pPr algn="ctr">
              <a:buNone/>
            </a:pPr>
            <a:r>
              <a:rPr lang="en-GB" dirty="0">
                <a:solidFill>
                  <a:schemeClr val="bg1"/>
                </a:solidFill>
              </a:rPr>
              <a:t>Tax Partner</a:t>
            </a:r>
          </a:p>
          <a:p>
            <a:pPr algn="ctr"/>
            <a:endParaRPr lang="en-GB" dirty="0">
              <a:solidFill>
                <a:schemeClr val="bg1"/>
              </a:solidFill>
            </a:endParaRPr>
          </a:p>
          <a:p>
            <a:pPr algn="ctr"/>
            <a:r>
              <a:rPr lang="en-GB" dirty="0">
                <a:solidFill>
                  <a:schemeClr val="bg1"/>
                </a:solidFill>
              </a:rPr>
              <a:t>T: +44 1293 623 852 </a:t>
            </a:r>
          </a:p>
          <a:p>
            <a:pPr algn="ctr"/>
            <a:r>
              <a:rPr lang="en-GB" dirty="0">
                <a:hlinkClick r:id="rId6"/>
              </a:rPr>
              <a:t>pknight@deloitte.co.uk</a:t>
            </a:r>
            <a:r>
              <a:rPr lang="en-GB" dirty="0"/>
              <a:t> </a:t>
            </a:r>
          </a:p>
          <a:p>
            <a:endParaRPr lang="en-GB" noProof="0" dirty="0"/>
          </a:p>
        </p:txBody>
      </p:sp>
      <p:sp>
        <p:nvSpPr>
          <p:cNvPr id="27" name="Text Placeholder 26"/>
          <p:cNvSpPr>
            <a:spLocks noGrp="1"/>
          </p:cNvSpPr>
          <p:nvPr>
            <p:ph type="body" sz="quarter" idx="34"/>
          </p:nvPr>
        </p:nvSpPr>
        <p:spPr>
          <a:xfrm>
            <a:off x="2012612" y="3221678"/>
            <a:ext cx="2466000" cy="1458000"/>
          </a:xfrm>
        </p:spPr>
        <p:txBody>
          <a:bodyPr/>
          <a:lstStyle/>
          <a:p>
            <a:pPr algn="ctr"/>
            <a:r>
              <a:rPr lang="en-GB" dirty="0">
                <a:solidFill>
                  <a:schemeClr val="accent1"/>
                </a:solidFill>
              </a:rPr>
              <a:t>Laurie Pay – Indirect Tax</a:t>
            </a:r>
          </a:p>
          <a:p>
            <a:pPr algn="ctr"/>
            <a:endParaRPr lang="en-GB" dirty="0">
              <a:solidFill>
                <a:schemeClr val="accent1"/>
              </a:solidFill>
            </a:endParaRPr>
          </a:p>
          <a:p>
            <a:pPr algn="ctr"/>
            <a:r>
              <a:rPr lang="en-GB" dirty="0">
                <a:solidFill>
                  <a:schemeClr val="bg1"/>
                </a:solidFill>
              </a:rPr>
              <a:t>National Education </a:t>
            </a:r>
          </a:p>
          <a:p>
            <a:pPr algn="ctr"/>
            <a:r>
              <a:rPr lang="en-GB" dirty="0">
                <a:solidFill>
                  <a:schemeClr val="bg1"/>
                </a:solidFill>
              </a:rPr>
              <a:t>Tax Director</a:t>
            </a:r>
          </a:p>
          <a:p>
            <a:pPr algn="ctr"/>
            <a:endParaRPr lang="en-GB" dirty="0">
              <a:solidFill>
                <a:schemeClr val="bg1"/>
              </a:solidFill>
            </a:endParaRPr>
          </a:p>
          <a:p>
            <a:pPr algn="ctr"/>
            <a:r>
              <a:rPr lang="en-GB" dirty="0">
                <a:solidFill>
                  <a:schemeClr val="bg1"/>
                </a:solidFill>
              </a:rPr>
              <a:t>T: +44 121 695 5296</a:t>
            </a:r>
          </a:p>
          <a:p>
            <a:pPr algn="ctr"/>
            <a:r>
              <a:rPr lang="en-GB" dirty="0">
                <a:hlinkClick r:id="rId7"/>
              </a:rPr>
              <a:t>lpay@deloitte.co.uk</a:t>
            </a:r>
            <a:r>
              <a:rPr lang="en-GB" dirty="0"/>
              <a:t> </a:t>
            </a:r>
          </a:p>
          <a:p>
            <a:endParaRPr lang="en-GB" noProof="0" dirty="0"/>
          </a:p>
        </p:txBody>
      </p:sp>
      <p:sp>
        <p:nvSpPr>
          <p:cNvPr id="4" name="Text Placeholder 3"/>
          <p:cNvSpPr>
            <a:spLocks noGrp="1"/>
          </p:cNvSpPr>
          <p:nvPr>
            <p:ph type="body" sz="quarter" idx="13"/>
          </p:nvPr>
        </p:nvSpPr>
        <p:spPr/>
        <p:txBody>
          <a:bodyPr/>
          <a:lstStyle/>
          <a:p>
            <a:endParaRPr lang="en-GB" noProof="0" dirty="0"/>
          </a:p>
        </p:txBody>
      </p:sp>
      <p:sp>
        <p:nvSpPr>
          <p:cNvPr id="10" name="TextBox 9"/>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pic>
        <p:nvPicPr>
          <p:cNvPr id="11" name="Picture Placeholder 10"/>
          <p:cNvPicPr>
            <a:picLocks noGrp="1" noChangeAspect="1"/>
          </p:cNvPicPr>
          <p:nvPr>
            <p:ph type="pic" sz="quarter" idx="27"/>
          </p:nvPr>
        </p:nvPicPr>
        <p:blipFill>
          <a:blip r:embed="rId8">
            <a:extLst>
              <a:ext uri="{28A0092B-C50C-407E-A947-70E740481C1C}">
                <a14:useLocalDpi xmlns:a14="http://schemas.microsoft.com/office/drawing/2010/main" val="0"/>
              </a:ext>
            </a:extLst>
          </a:blip>
          <a:srcRect l="16658" r="16658"/>
          <a:stretch>
            <a:fillRect/>
          </a:stretch>
        </p:blipFill>
        <p:spPr>
          <a:xfrm>
            <a:off x="4668063" y="1410160"/>
            <a:ext cx="1379446" cy="1107000"/>
          </a:xfrm>
        </p:spPr>
      </p:pic>
    </p:spTree>
    <p:extLst>
      <p:ext uri="{BB962C8B-B14F-4D97-AF65-F5344CB8AC3E}">
        <p14:creationId xmlns:p14="http://schemas.microsoft.com/office/powerpoint/2010/main" val="362267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gray">
          <a:xfrm>
            <a:off x="1394139" y="238125"/>
            <a:ext cx="6293644" cy="523875"/>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defTabSz="685800"/>
            <a:r>
              <a:rPr lang="en-GB" sz="1500">
                <a:solidFill>
                  <a:srgbClr val="86BC25"/>
                </a:solidFill>
                <a:latin typeface="Verdana"/>
              </a:rPr>
              <a:t>Session Synopsis</a:t>
            </a:r>
            <a:endParaRPr lang="en-GB" sz="1500" dirty="0">
              <a:solidFill>
                <a:srgbClr val="86BC25"/>
              </a:solidFill>
              <a:latin typeface="Verdana"/>
            </a:endParaRPr>
          </a:p>
        </p:txBody>
      </p:sp>
      <p:sp>
        <p:nvSpPr>
          <p:cNvPr id="6" name="Content Placeholder 4"/>
          <p:cNvSpPr>
            <a:spLocks noGrp="1"/>
          </p:cNvSpPr>
          <p:nvPr>
            <p:ph type="body" sz="quarter" idx="10"/>
          </p:nvPr>
        </p:nvSpPr>
        <p:spPr>
          <a:xfrm>
            <a:off x="1425178" y="1221582"/>
            <a:ext cx="6262604" cy="3564731"/>
          </a:xfrm>
        </p:spPr>
        <p:txBody>
          <a:bodyPr>
            <a:normAutofit/>
          </a:bodyPr>
          <a:lstStyle/>
          <a:p>
            <a:pPr algn="ctr"/>
            <a:endParaRPr lang="en-GB" sz="1200" i="1" dirty="0"/>
          </a:p>
          <a:p>
            <a:pPr algn="ctr"/>
            <a:r>
              <a:rPr lang="en-GB" sz="1200" i="1" dirty="0"/>
              <a:t>“The session will look at the future and how Universities may need to develop their estates in order to maximise revenue, minimise cost and reflect the diverse activities of the HE sector. The session will focus on some of the finance and cost implications to be aware of, and the positive influence that estates teams will have on this and how innovations may assist. Deloitte will explore areas such as research and commercial facilities, sporting facilities and student accommodation and using case-studies will consider the challenges and opportunities involved in such developments.”</a:t>
            </a:r>
          </a:p>
        </p:txBody>
      </p:sp>
      <p:sp>
        <p:nvSpPr>
          <p:cNvPr id="7" name="TextBox 6"/>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Tree>
    <p:extLst>
      <p:ext uri="{BB962C8B-B14F-4D97-AF65-F5344CB8AC3E}">
        <p14:creationId xmlns:p14="http://schemas.microsoft.com/office/powerpoint/2010/main" val="23613358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Agenda</a:t>
            </a:r>
          </a:p>
        </p:txBody>
      </p:sp>
      <p:sp>
        <p:nvSpPr>
          <p:cNvPr id="4" name="TextBox 3"/>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
        <p:nvSpPr>
          <p:cNvPr id="6" name="Right Arrow 5"/>
          <p:cNvSpPr>
            <a:spLocks/>
          </p:cNvSpPr>
          <p:nvPr/>
        </p:nvSpPr>
        <p:spPr>
          <a:xfrm>
            <a:off x="1488830" y="432811"/>
            <a:ext cx="6225230" cy="972000"/>
          </a:xfrm>
          <a:prstGeom prst="rightArrow">
            <a:avLst>
              <a:gd name="adj1" fmla="val 66450"/>
              <a:gd name="adj2"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8" name="Right Arrow 7"/>
          <p:cNvSpPr>
            <a:spLocks/>
          </p:cNvSpPr>
          <p:nvPr/>
        </p:nvSpPr>
        <p:spPr>
          <a:xfrm>
            <a:off x="1488830" y="1307375"/>
            <a:ext cx="5732586" cy="972000"/>
          </a:xfrm>
          <a:prstGeom prst="rightArrow">
            <a:avLst>
              <a:gd name="adj1" fmla="val 66450"/>
              <a:gd name="adj2" fmla="val 5000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9" name="Right Arrow 8"/>
          <p:cNvSpPr>
            <a:spLocks/>
          </p:cNvSpPr>
          <p:nvPr/>
        </p:nvSpPr>
        <p:spPr>
          <a:xfrm>
            <a:off x="1488831" y="2186589"/>
            <a:ext cx="5240216" cy="972000"/>
          </a:xfrm>
          <a:prstGeom prst="rightArrow">
            <a:avLst>
              <a:gd name="adj1" fmla="val 66450"/>
              <a:gd name="adj2"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10" name="Right Arrow 9"/>
          <p:cNvSpPr>
            <a:spLocks/>
          </p:cNvSpPr>
          <p:nvPr/>
        </p:nvSpPr>
        <p:spPr>
          <a:xfrm>
            <a:off x="1488831" y="3062693"/>
            <a:ext cx="4718539" cy="972000"/>
          </a:xfrm>
          <a:prstGeom prst="rightArrow">
            <a:avLst>
              <a:gd name="adj1" fmla="val 66450"/>
              <a:gd name="adj2" fmla="val 50000"/>
            </a:avLst>
          </a:prstGeom>
          <a:solidFill>
            <a:srgbClr val="86BC2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11" name="Right Arrow 10"/>
          <p:cNvSpPr>
            <a:spLocks/>
          </p:cNvSpPr>
          <p:nvPr/>
        </p:nvSpPr>
        <p:spPr>
          <a:xfrm>
            <a:off x="1495515" y="3934630"/>
            <a:ext cx="4219486" cy="972000"/>
          </a:xfrm>
          <a:prstGeom prst="rightArrow">
            <a:avLst>
              <a:gd name="adj1" fmla="val 66450"/>
              <a:gd name="adj2"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12" name="Flowchart: Data 9"/>
          <p:cNvSpPr>
            <a:spLocks/>
          </p:cNvSpPr>
          <p:nvPr/>
        </p:nvSpPr>
        <p:spPr>
          <a:xfrm>
            <a:off x="1494214" y="580292"/>
            <a:ext cx="2038144" cy="41878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050"/>
              <a:gd name="connsiteY0" fmla="*/ 10000 h 10000"/>
              <a:gd name="connsiteX1" fmla="*/ 2000 w 13050"/>
              <a:gd name="connsiteY1" fmla="*/ 0 h 10000"/>
              <a:gd name="connsiteX2" fmla="*/ 13050 w 13050"/>
              <a:gd name="connsiteY2" fmla="*/ 0 h 10000"/>
              <a:gd name="connsiteX3" fmla="*/ 8000 w 13050"/>
              <a:gd name="connsiteY3" fmla="*/ 10000 h 10000"/>
              <a:gd name="connsiteX4" fmla="*/ 0 w 13050"/>
              <a:gd name="connsiteY4" fmla="*/ 10000 h 10000"/>
              <a:gd name="connsiteX0" fmla="*/ 0 w 13050"/>
              <a:gd name="connsiteY0" fmla="*/ 10000 h 10000"/>
              <a:gd name="connsiteX1" fmla="*/ 5300 w 13050"/>
              <a:gd name="connsiteY1" fmla="*/ 0 h 10000"/>
              <a:gd name="connsiteX2" fmla="*/ 13050 w 13050"/>
              <a:gd name="connsiteY2" fmla="*/ 0 h 10000"/>
              <a:gd name="connsiteX3" fmla="*/ 8000 w 13050"/>
              <a:gd name="connsiteY3" fmla="*/ 10000 h 10000"/>
              <a:gd name="connsiteX4" fmla="*/ 0 w 1305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 h="10000">
                <a:moveTo>
                  <a:pt x="0" y="10000"/>
                </a:moveTo>
                <a:lnTo>
                  <a:pt x="5300" y="0"/>
                </a:lnTo>
                <a:lnTo>
                  <a:pt x="13050" y="0"/>
                </a:lnTo>
                <a:lnTo>
                  <a:pt x="8000" y="10000"/>
                </a:lnTo>
                <a:lnTo>
                  <a:pt x="0" y="10000"/>
                </a:lnTo>
                <a:close/>
              </a:path>
            </a:pathLst>
          </a:custGeom>
          <a:solidFill>
            <a:schemeClr val="bg1">
              <a:alpha val="74902"/>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oAutofit/>
          </a:bodyPr>
          <a:lstStyle/>
          <a:p>
            <a:pPr algn="ctr"/>
            <a:endParaRPr lang="en-GB" sz="1050" dirty="0">
              <a:solidFill>
                <a:srgbClr val="44546A"/>
              </a:solidFill>
              <a:latin typeface="Verdana"/>
            </a:endParaRPr>
          </a:p>
        </p:txBody>
      </p:sp>
      <p:sp>
        <p:nvSpPr>
          <p:cNvPr id="13" name="TextBox 12"/>
          <p:cNvSpPr txBox="1">
            <a:spLocks/>
          </p:cNvSpPr>
          <p:nvPr/>
        </p:nvSpPr>
        <p:spPr>
          <a:xfrm>
            <a:off x="2446385" y="447817"/>
            <a:ext cx="775268" cy="923330"/>
          </a:xfrm>
          <a:prstGeom prst="rect">
            <a:avLst/>
          </a:prstGeom>
          <a:noFill/>
        </p:spPr>
        <p:txBody>
          <a:bodyPr wrap="square" lIns="0" tIns="0" rIns="0" bIns="0" rtlCol="0">
            <a:spAutoFit/>
          </a:bodyPr>
          <a:lstStyle/>
          <a:p>
            <a:pPr algn="ctr"/>
            <a:r>
              <a:rPr lang="en-GB" sz="6000" dirty="0">
                <a:solidFill>
                  <a:srgbClr val="012169"/>
                </a:solidFill>
                <a:latin typeface="Verdana"/>
              </a:rPr>
              <a:t>1</a:t>
            </a:r>
          </a:p>
        </p:txBody>
      </p:sp>
      <p:sp>
        <p:nvSpPr>
          <p:cNvPr id="14" name="TextBox 13"/>
          <p:cNvSpPr txBox="1">
            <a:spLocks/>
          </p:cNvSpPr>
          <p:nvPr/>
        </p:nvSpPr>
        <p:spPr>
          <a:xfrm>
            <a:off x="2274835" y="1307257"/>
            <a:ext cx="775268" cy="923330"/>
          </a:xfrm>
          <a:prstGeom prst="rect">
            <a:avLst/>
          </a:prstGeom>
          <a:noFill/>
        </p:spPr>
        <p:txBody>
          <a:bodyPr wrap="square" lIns="0" tIns="0" rIns="0" bIns="0" rtlCol="0">
            <a:spAutoFit/>
          </a:bodyPr>
          <a:lstStyle/>
          <a:p>
            <a:pPr algn="ctr"/>
            <a:r>
              <a:rPr lang="en-GB" sz="6000" dirty="0">
                <a:solidFill>
                  <a:srgbClr val="62B5E5"/>
                </a:solidFill>
                <a:latin typeface="Verdana"/>
              </a:rPr>
              <a:t>2</a:t>
            </a:r>
          </a:p>
        </p:txBody>
      </p:sp>
      <p:sp>
        <p:nvSpPr>
          <p:cNvPr id="15" name="TextBox 14"/>
          <p:cNvSpPr txBox="1">
            <a:spLocks/>
          </p:cNvSpPr>
          <p:nvPr/>
        </p:nvSpPr>
        <p:spPr>
          <a:xfrm>
            <a:off x="2103286" y="2204031"/>
            <a:ext cx="775268" cy="923330"/>
          </a:xfrm>
          <a:prstGeom prst="rect">
            <a:avLst/>
          </a:prstGeom>
          <a:noFill/>
        </p:spPr>
        <p:txBody>
          <a:bodyPr wrap="square" lIns="0" tIns="0" rIns="0" bIns="0" rtlCol="0">
            <a:spAutoFit/>
          </a:bodyPr>
          <a:lstStyle/>
          <a:p>
            <a:pPr algn="ctr"/>
            <a:r>
              <a:rPr lang="en-GB" sz="6000" dirty="0">
                <a:solidFill>
                  <a:srgbClr val="046A38"/>
                </a:solidFill>
                <a:latin typeface="Verdana"/>
              </a:rPr>
              <a:t>3</a:t>
            </a:r>
          </a:p>
        </p:txBody>
      </p:sp>
      <p:sp>
        <p:nvSpPr>
          <p:cNvPr id="16" name="TextBox 15"/>
          <p:cNvSpPr txBox="1">
            <a:spLocks/>
          </p:cNvSpPr>
          <p:nvPr/>
        </p:nvSpPr>
        <p:spPr>
          <a:xfrm>
            <a:off x="1941029" y="3071898"/>
            <a:ext cx="775268" cy="923330"/>
          </a:xfrm>
          <a:prstGeom prst="rect">
            <a:avLst/>
          </a:prstGeom>
          <a:noFill/>
        </p:spPr>
        <p:txBody>
          <a:bodyPr wrap="square" lIns="0" tIns="0" rIns="0" bIns="0" rtlCol="0">
            <a:spAutoFit/>
          </a:bodyPr>
          <a:lstStyle/>
          <a:p>
            <a:pPr algn="ctr"/>
            <a:r>
              <a:rPr lang="en-GB" sz="6000" dirty="0">
                <a:solidFill>
                  <a:srgbClr val="86BC25"/>
                </a:solidFill>
                <a:latin typeface="Verdana"/>
              </a:rPr>
              <a:t>4</a:t>
            </a:r>
          </a:p>
        </p:txBody>
      </p:sp>
      <p:sp>
        <p:nvSpPr>
          <p:cNvPr id="17" name="TextBox 16"/>
          <p:cNvSpPr txBox="1">
            <a:spLocks/>
          </p:cNvSpPr>
          <p:nvPr/>
        </p:nvSpPr>
        <p:spPr>
          <a:xfrm>
            <a:off x="1778773" y="3971870"/>
            <a:ext cx="775268" cy="923330"/>
          </a:xfrm>
          <a:prstGeom prst="rect">
            <a:avLst/>
          </a:prstGeom>
          <a:noFill/>
        </p:spPr>
        <p:txBody>
          <a:bodyPr wrap="square" lIns="0" tIns="0" rIns="0" bIns="0" rtlCol="0">
            <a:spAutoFit/>
          </a:bodyPr>
          <a:lstStyle/>
          <a:p>
            <a:pPr algn="ctr"/>
            <a:r>
              <a:rPr lang="en-GB" sz="6000" dirty="0">
                <a:solidFill>
                  <a:srgbClr val="012169"/>
                </a:solidFill>
                <a:latin typeface="Verdana"/>
              </a:rPr>
              <a:t>5</a:t>
            </a:r>
          </a:p>
        </p:txBody>
      </p:sp>
      <p:sp>
        <p:nvSpPr>
          <p:cNvPr id="18" name="Rectangle 17"/>
          <p:cNvSpPr>
            <a:spLocks/>
          </p:cNvSpPr>
          <p:nvPr/>
        </p:nvSpPr>
        <p:spPr>
          <a:xfrm>
            <a:off x="3643646" y="654117"/>
            <a:ext cx="3648420" cy="553998"/>
          </a:xfrm>
          <a:prstGeom prst="rect">
            <a:avLst/>
          </a:prstGeom>
        </p:spPr>
        <p:txBody>
          <a:bodyPr wrap="square" lIns="0" tIns="0" rIns="0" bIns="0">
            <a:spAutoFit/>
          </a:bodyPr>
          <a:lstStyle/>
          <a:p>
            <a:pPr algn="ctr"/>
            <a:r>
              <a:rPr lang="en-GB" sz="1800" b="1" dirty="0">
                <a:solidFill>
                  <a:srgbClr val="FFFFFF"/>
                </a:solidFill>
                <a:latin typeface="Verdana"/>
              </a:rPr>
              <a:t>Estates in the HE Sector: </a:t>
            </a:r>
          </a:p>
          <a:p>
            <a:pPr algn="ctr"/>
            <a:r>
              <a:rPr lang="en-GB" sz="1800" b="1" dirty="0">
                <a:solidFill>
                  <a:srgbClr val="FFFFFF"/>
                </a:solidFill>
                <a:latin typeface="Verdana"/>
              </a:rPr>
              <a:t>An Overview</a:t>
            </a:r>
          </a:p>
        </p:txBody>
      </p:sp>
      <p:sp>
        <p:nvSpPr>
          <p:cNvPr id="19" name="Rectangle 18"/>
          <p:cNvSpPr>
            <a:spLocks/>
          </p:cNvSpPr>
          <p:nvPr/>
        </p:nvSpPr>
        <p:spPr>
          <a:xfrm>
            <a:off x="3245141" y="1524391"/>
            <a:ext cx="3648420" cy="553998"/>
          </a:xfrm>
          <a:prstGeom prst="rect">
            <a:avLst/>
          </a:prstGeom>
        </p:spPr>
        <p:txBody>
          <a:bodyPr wrap="square" lIns="0" tIns="0" rIns="0" bIns="0">
            <a:spAutoFit/>
          </a:bodyPr>
          <a:lstStyle/>
          <a:p>
            <a:pPr algn="ctr"/>
            <a:r>
              <a:rPr lang="en-GB" sz="1800" b="1" dirty="0">
                <a:solidFill>
                  <a:srgbClr val="FFFFFF"/>
                </a:solidFill>
                <a:latin typeface="Verdana"/>
              </a:rPr>
              <a:t>The Future of the Higher Education Estate</a:t>
            </a:r>
          </a:p>
        </p:txBody>
      </p:sp>
      <p:sp>
        <p:nvSpPr>
          <p:cNvPr id="20" name="Rectangle 19"/>
          <p:cNvSpPr>
            <a:spLocks/>
          </p:cNvSpPr>
          <p:nvPr/>
        </p:nvSpPr>
        <p:spPr>
          <a:xfrm>
            <a:off x="2878554" y="3228604"/>
            <a:ext cx="3205724" cy="553998"/>
          </a:xfrm>
          <a:prstGeom prst="rect">
            <a:avLst/>
          </a:prstGeom>
        </p:spPr>
        <p:txBody>
          <a:bodyPr wrap="square" lIns="0" tIns="0" rIns="0" bIns="0">
            <a:spAutoFit/>
          </a:bodyPr>
          <a:lstStyle/>
          <a:p>
            <a:pPr algn="ctr"/>
            <a:r>
              <a:rPr lang="en-GB" sz="1800" b="1" dirty="0">
                <a:solidFill>
                  <a:srgbClr val="FFFFFF"/>
                </a:solidFill>
                <a:latin typeface="Verdana"/>
              </a:rPr>
              <a:t>Key Take </a:t>
            </a:r>
            <a:r>
              <a:rPr lang="en-GB" sz="1800" b="1" dirty="0" err="1">
                <a:solidFill>
                  <a:srgbClr val="FFFFFF"/>
                </a:solidFill>
                <a:latin typeface="Verdana"/>
              </a:rPr>
              <a:t>Aways</a:t>
            </a:r>
            <a:r>
              <a:rPr lang="en-GB" sz="1800" b="1" dirty="0">
                <a:solidFill>
                  <a:srgbClr val="FFFFFF"/>
                </a:solidFill>
                <a:latin typeface="Verdana"/>
              </a:rPr>
              <a:t> from the Session</a:t>
            </a:r>
          </a:p>
        </p:txBody>
      </p:sp>
      <p:sp>
        <p:nvSpPr>
          <p:cNvPr id="21" name="Rectangle 20"/>
          <p:cNvSpPr>
            <a:spLocks/>
          </p:cNvSpPr>
          <p:nvPr/>
        </p:nvSpPr>
        <p:spPr>
          <a:xfrm>
            <a:off x="3221653" y="2381625"/>
            <a:ext cx="3202595" cy="553998"/>
          </a:xfrm>
          <a:prstGeom prst="rect">
            <a:avLst/>
          </a:prstGeom>
        </p:spPr>
        <p:txBody>
          <a:bodyPr wrap="square" lIns="0" tIns="0" rIns="0" bIns="0">
            <a:spAutoFit/>
          </a:bodyPr>
          <a:lstStyle/>
          <a:p>
            <a:pPr algn="ctr"/>
            <a:r>
              <a:rPr lang="en-GB" sz="1800" b="1" dirty="0">
                <a:solidFill>
                  <a:srgbClr val="FFFFFF"/>
                </a:solidFill>
                <a:latin typeface="Verdana"/>
              </a:rPr>
              <a:t>Meeting the Demand for World-class Facilities</a:t>
            </a:r>
          </a:p>
        </p:txBody>
      </p:sp>
      <p:sp>
        <p:nvSpPr>
          <p:cNvPr id="22" name="Rectangle 21"/>
          <p:cNvSpPr>
            <a:spLocks/>
          </p:cNvSpPr>
          <p:nvPr/>
        </p:nvSpPr>
        <p:spPr>
          <a:xfrm>
            <a:off x="2871043" y="4239892"/>
            <a:ext cx="2145323" cy="276999"/>
          </a:xfrm>
          <a:prstGeom prst="rect">
            <a:avLst/>
          </a:prstGeom>
        </p:spPr>
        <p:txBody>
          <a:bodyPr wrap="square" lIns="0" tIns="0" rIns="0" bIns="0">
            <a:spAutoFit/>
          </a:bodyPr>
          <a:lstStyle/>
          <a:p>
            <a:pPr algn="ctr"/>
            <a:r>
              <a:rPr lang="en-GB" sz="1800" b="1" dirty="0">
                <a:solidFill>
                  <a:srgbClr val="FFFFFF"/>
                </a:solidFill>
                <a:latin typeface="Verdana"/>
              </a:rPr>
              <a:t>Questions</a:t>
            </a:r>
          </a:p>
        </p:txBody>
      </p:sp>
    </p:spTree>
    <p:extLst>
      <p:ext uri="{BB962C8B-B14F-4D97-AF65-F5344CB8AC3E}">
        <p14:creationId xmlns:p14="http://schemas.microsoft.com/office/powerpoint/2010/main" val="21509901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Estates in the HE Sector:</a:t>
            </a:r>
          </a:p>
        </p:txBody>
      </p:sp>
      <p:sp>
        <p:nvSpPr>
          <p:cNvPr id="3" name="Text Placeholder 2"/>
          <p:cNvSpPr>
            <a:spLocks noGrp="1"/>
          </p:cNvSpPr>
          <p:nvPr>
            <p:ph type="body" idx="1"/>
          </p:nvPr>
        </p:nvSpPr>
        <p:spPr/>
        <p:txBody>
          <a:bodyPr/>
          <a:lstStyle/>
          <a:p>
            <a:r>
              <a:rPr lang="en-GB" dirty="0"/>
              <a:t>An Overview</a:t>
            </a:r>
          </a:p>
        </p:txBody>
      </p:sp>
    </p:spTree>
    <p:extLst>
      <p:ext uri="{BB962C8B-B14F-4D97-AF65-F5344CB8AC3E}">
        <p14:creationId xmlns:p14="http://schemas.microsoft.com/office/powerpoint/2010/main" val="19358857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solidFill>
              </a:rPr>
              <a:t>Estates in the Higher Education Sector: An overview</a:t>
            </a:r>
            <a:endParaRPr lang="en-US" dirty="0">
              <a:solidFill>
                <a:schemeClr val="accent1"/>
              </a:solidFill>
            </a:endParaRPr>
          </a:p>
        </p:txBody>
      </p:sp>
      <p:sp>
        <p:nvSpPr>
          <p:cNvPr id="4" name="Rectangular Callout 3"/>
          <p:cNvSpPr>
            <a:spLocks/>
          </p:cNvSpPr>
          <p:nvPr/>
        </p:nvSpPr>
        <p:spPr bwMode="gray">
          <a:xfrm>
            <a:off x="376238" y="695877"/>
            <a:ext cx="2320332" cy="1212510"/>
          </a:xfrm>
          <a:prstGeom prst="wedgeRectCallout">
            <a:avLst>
              <a:gd name="adj1" fmla="val 70017"/>
              <a:gd name="adj2" fmla="val 3316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6675" tIns="66675" rIns="66675" bIns="66675" rtlCol="0" anchor="ctr" anchorCtr="0"/>
          <a:lstStyle/>
          <a:p>
            <a:r>
              <a:rPr lang="en-GB" sz="1050" dirty="0">
                <a:solidFill>
                  <a:srgbClr val="000000"/>
                </a:solidFill>
                <a:latin typeface="Verdana"/>
              </a:rPr>
              <a:t>The UK University estate is managing an additional 500,000m</a:t>
            </a:r>
            <a:r>
              <a:rPr lang="en-GB" sz="1050" baseline="30000" dirty="0">
                <a:solidFill>
                  <a:srgbClr val="000000"/>
                </a:solidFill>
                <a:latin typeface="Verdana"/>
              </a:rPr>
              <a:t>2</a:t>
            </a:r>
            <a:r>
              <a:rPr lang="en-GB" sz="1050" dirty="0">
                <a:solidFill>
                  <a:srgbClr val="000000"/>
                </a:solidFill>
                <a:latin typeface="Verdana"/>
              </a:rPr>
              <a:t> of space in addition to a comprehensive refurbishment of older buildings.</a:t>
            </a:r>
          </a:p>
        </p:txBody>
      </p:sp>
      <p:sp>
        <p:nvSpPr>
          <p:cNvPr id="5" name="Rectangular Callout 4"/>
          <p:cNvSpPr>
            <a:spLocks/>
          </p:cNvSpPr>
          <p:nvPr/>
        </p:nvSpPr>
        <p:spPr bwMode="gray">
          <a:xfrm>
            <a:off x="3297274" y="2009198"/>
            <a:ext cx="2178726" cy="1348736"/>
          </a:xfrm>
          <a:prstGeom prst="wedgeRectCallout">
            <a:avLst>
              <a:gd name="adj1" fmla="val 33700"/>
              <a:gd name="adj2" fmla="val 729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6675" tIns="66675" rIns="66675" bIns="66675" rtlCol="0" anchor="ctr" anchorCtr="0"/>
          <a:lstStyle/>
          <a:p>
            <a:r>
              <a:rPr lang="en-GB" sz="1050" dirty="0">
                <a:solidFill>
                  <a:srgbClr val="000000"/>
                </a:solidFill>
                <a:latin typeface="Verdana"/>
              </a:rPr>
              <a:t>Increase in estate utilisation of 4% between 2014/15 - 2015/16 and 14% between 2013/14 - 2014/15.</a:t>
            </a:r>
            <a:endParaRPr lang="en-US" sz="1050" dirty="0">
              <a:solidFill>
                <a:srgbClr val="FFFFFF"/>
              </a:solidFill>
              <a:latin typeface="Verdana"/>
            </a:endParaRPr>
          </a:p>
        </p:txBody>
      </p:sp>
      <p:sp>
        <p:nvSpPr>
          <p:cNvPr id="6" name="Rectangular Callout 5"/>
          <p:cNvSpPr>
            <a:spLocks/>
          </p:cNvSpPr>
          <p:nvPr/>
        </p:nvSpPr>
        <p:spPr bwMode="gray">
          <a:xfrm>
            <a:off x="6215485" y="569857"/>
            <a:ext cx="2298410" cy="2531760"/>
          </a:xfrm>
          <a:prstGeom prst="wedgeRectCallout">
            <a:avLst>
              <a:gd name="adj1" fmla="val -32690"/>
              <a:gd name="adj2" fmla="val 621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6675" tIns="66675" rIns="66675" bIns="66675" rtlCol="0" anchor="ctr" anchorCtr="0"/>
          <a:lstStyle/>
          <a:p>
            <a:pPr>
              <a:spcAft>
                <a:spcPts val="750"/>
              </a:spcAft>
              <a:buSzPct val="100000"/>
            </a:pPr>
            <a:r>
              <a:rPr lang="en-GB" sz="1050" dirty="0">
                <a:solidFill>
                  <a:srgbClr val="FFFFFF"/>
                </a:solidFill>
                <a:latin typeface="Verdana"/>
              </a:rPr>
              <a:t>Total property cost (revenue spending) remain at £2.04bn with the largest costs:</a:t>
            </a:r>
          </a:p>
          <a:p>
            <a:pPr marL="475200" lvl="1" indent="-132300">
              <a:spcAft>
                <a:spcPts val="750"/>
              </a:spcAft>
              <a:buSzPct val="100000"/>
              <a:buFont typeface="Arial"/>
              <a:buChar char="•"/>
            </a:pPr>
            <a:r>
              <a:rPr lang="en-GB" sz="1050" dirty="0">
                <a:solidFill>
                  <a:srgbClr val="FFFFFF"/>
                </a:solidFill>
                <a:latin typeface="Verdana"/>
              </a:rPr>
              <a:t>Repairs &amp; maintenance: £701m</a:t>
            </a:r>
          </a:p>
          <a:p>
            <a:pPr marL="475200" lvl="1" indent="-132300">
              <a:spcAft>
                <a:spcPts val="750"/>
              </a:spcAft>
              <a:buSzPct val="100000"/>
              <a:buFont typeface="Arial"/>
              <a:buChar char="•"/>
            </a:pPr>
            <a:r>
              <a:rPr lang="en-GB" sz="1050" dirty="0">
                <a:solidFill>
                  <a:srgbClr val="FFFFFF"/>
                </a:solidFill>
                <a:latin typeface="Verdana"/>
              </a:rPr>
              <a:t>Energy costs: £376m</a:t>
            </a:r>
          </a:p>
          <a:p>
            <a:pPr marL="475200" lvl="1" indent="-132300">
              <a:spcAft>
                <a:spcPts val="750"/>
              </a:spcAft>
              <a:buSzPct val="100000"/>
              <a:buFont typeface="Arial"/>
              <a:buChar char="•"/>
            </a:pPr>
            <a:r>
              <a:rPr lang="en-GB" sz="1050" dirty="0">
                <a:solidFill>
                  <a:srgbClr val="FFFFFF"/>
                </a:solidFill>
                <a:latin typeface="Verdana"/>
              </a:rPr>
              <a:t>Cleaning costs: £244m</a:t>
            </a:r>
          </a:p>
          <a:p>
            <a:pPr marL="475200" lvl="1" indent="-132300">
              <a:spcAft>
                <a:spcPts val="750"/>
              </a:spcAft>
              <a:buSzPct val="100000"/>
              <a:buFont typeface="Arial"/>
              <a:buChar char="•"/>
            </a:pPr>
            <a:r>
              <a:rPr lang="en-GB" sz="1050" dirty="0">
                <a:solidFill>
                  <a:srgbClr val="FFFFFF"/>
                </a:solidFill>
                <a:latin typeface="Verdana"/>
              </a:rPr>
              <a:t>Security costs: £154m</a:t>
            </a:r>
          </a:p>
          <a:p>
            <a:pPr marL="475200" lvl="1" indent="-132300">
              <a:spcAft>
                <a:spcPts val="750"/>
              </a:spcAft>
              <a:buSzPct val="100000"/>
              <a:buFont typeface="Arial"/>
              <a:buChar char="•"/>
            </a:pPr>
            <a:r>
              <a:rPr lang="en-GB" sz="1050" dirty="0">
                <a:solidFill>
                  <a:srgbClr val="FFFFFF"/>
                </a:solidFill>
                <a:latin typeface="Verdana"/>
              </a:rPr>
              <a:t>Management costs: £304m</a:t>
            </a:r>
          </a:p>
          <a:p>
            <a:endParaRPr lang="en-US" sz="1050" dirty="0">
              <a:solidFill>
                <a:srgbClr val="000000"/>
              </a:solidFill>
              <a:latin typeface="Verdana"/>
            </a:endParaRPr>
          </a:p>
        </p:txBody>
      </p:sp>
      <p:sp>
        <p:nvSpPr>
          <p:cNvPr id="7" name="Rectangular Callout 6"/>
          <p:cNvSpPr>
            <a:spLocks/>
          </p:cNvSpPr>
          <p:nvPr/>
        </p:nvSpPr>
        <p:spPr bwMode="gray">
          <a:xfrm>
            <a:off x="2320605" y="3585212"/>
            <a:ext cx="1937271" cy="1012338"/>
          </a:xfrm>
          <a:prstGeom prst="wedgeRectCallout">
            <a:avLst>
              <a:gd name="adj1" fmla="val 70017"/>
              <a:gd name="adj2" fmla="val 3316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6675" tIns="66675" rIns="66675" bIns="66675" rtlCol="0" anchor="ctr" anchorCtr="0"/>
          <a:lstStyle/>
          <a:p>
            <a:pPr>
              <a:spcAft>
                <a:spcPts val="750"/>
              </a:spcAft>
              <a:buSzPct val="100000"/>
            </a:pPr>
            <a:r>
              <a:rPr lang="en-GB" sz="1050" dirty="0">
                <a:solidFill>
                  <a:srgbClr val="FFFFFF"/>
                </a:solidFill>
                <a:latin typeface="Verdana"/>
              </a:rPr>
              <a:t>Capital expenditure in UK university estate reached £3bn a year in 2015/16</a:t>
            </a:r>
          </a:p>
        </p:txBody>
      </p:sp>
      <p:sp>
        <p:nvSpPr>
          <p:cNvPr id="8" name="Rectangular Callout 7"/>
          <p:cNvSpPr>
            <a:spLocks/>
          </p:cNvSpPr>
          <p:nvPr/>
        </p:nvSpPr>
        <p:spPr bwMode="gray">
          <a:xfrm>
            <a:off x="6520538" y="3517248"/>
            <a:ext cx="1993356" cy="1233983"/>
          </a:xfrm>
          <a:prstGeom prst="wedgeRectCallout">
            <a:avLst>
              <a:gd name="adj1" fmla="val 33700"/>
              <a:gd name="adj2" fmla="val 729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6675" tIns="66675" rIns="66675" bIns="66675" rtlCol="0" anchor="ctr" anchorCtr="0"/>
          <a:lstStyle/>
          <a:p>
            <a:r>
              <a:rPr lang="en-GB" sz="1050" dirty="0">
                <a:solidFill>
                  <a:srgbClr val="000000"/>
                </a:solidFill>
                <a:latin typeface="Verdana"/>
              </a:rPr>
              <a:t>80% of the capital expenditure was by 54 out of 154 institutions.  The median capital expenditure is £10m.</a:t>
            </a:r>
          </a:p>
          <a:p>
            <a:endParaRPr lang="en-US" sz="1200" dirty="0">
              <a:solidFill>
                <a:srgbClr val="FFFFFF"/>
              </a:solidFill>
              <a:latin typeface="Verdana"/>
            </a:endParaRPr>
          </a:p>
        </p:txBody>
      </p:sp>
      <p:sp>
        <p:nvSpPr>
          <p:cNvPr id="9" name="Rectangular Callout 8"/>
          <p:cNvSpPr>
            <a:spLocks/>
          </p:cNvSpPr>
          <p:nvPr/>
        </p:nvSpPr>
        <p:spPr bwMode="gray">
          <a:xfrm>
            <a:off x="420322" y="2123181"/>
            <a:ext cx="1536764" cy="1692785"/>
          </a:xfrm>
          <a:prstGeom prst="wedgeRectCallout">
            <a:avLst>
              <a:gd name="adj1" fmla="val -32690"/>
              <a:gd name="adj2" fmla="val 621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6675" tIns="66675" rIns="66675" bIns="66675" rtlCol="0" anchor="ctr" anchorCtr="0"/>
          <a:lstStyle/>
          <a:p>
            <a:pPr>
              <a:spcAft>
                <a:spcPts val="750"/>
              </a:spcAft>
              <a:buSzPct val="100000"/>
            </a:pPr>
            <a:r>
              <a:rPr lang="en-GB" sz="1050" dirty="0">
                <a:solidFill>
                  <a:srgbClr val="FFFFFF"/>
                </a:solidFill>
                <a:latin typeface="Verdana"/>
              </a:rPr>
              <a:t>HE owned and managed beds on residential estates total 261,000 beds with a further 110,000 which are leased by the sector directly from the private sector.</a:t>
            </a:r>
            <a:endParaRPr lang="en-US" sz="1200" dirty="0">
              <a:solidFill>
                <a:srgbClr val="000000"/>
              </a:solidFill>
              <a:latin typeface="Verdana"/>
            </a:endParaRPr>
          </a:p>
        </p:txBody>
      </p:sp>
      <p:sp>
        <p:nvSpPr>
          <p:cNvPr id="10" name="TextBox 9"/>
          <p:cNvSpPr txBox="1"/>
          <p:nvPr/>
        </p:nvSpPr>
        <p:spPr>
          <a:xfrm>
            <a:off x="2629014" y="4904911"/>
            <a:ext cx="4164602" cy="138499"/>
          </a:xfrm>
          <a:prstGeom prst="rect">
            <a:avLst/>
          </a:prstGeom>
          <a:noFill/>
        </p:spPr>
        <p:txBody>
          <a:bodyPr wrap="none" lIns="0" tIns="0" rIns="0" bIns="0" rtlCol="0">
            <a:spAutoFit/>
          </a:bodyPr>
          <a:lstStyle/>
          <a:p>
            <a:pPr>
              <a:spcAft>
                <a:spcPts val="750"/>
              </a:spcAft>
              <a:buSzPct val="100000"/>
            </a:pPr>
            <a:r>
              <a:rPr lang="en-GB" sz="900" b="1" dirty="0">
                <a:solidFill>
                  <a:srgbClr val="FFFFFF"/>
                </a:solidFill>
                <a:latin typeface="Verdana"/>
              </a:rPr>
              <a:t>Deloitte Confidential: Public Sector – For Approved External Use</a:t>
            </a:r>
            <a:endParaRPr lang="en-GB" sz="900" dirty="0" err="1">
              <a:solidFill>
                <a:srgbClr val="FFFFFF"/>
              </a:solidFill>
              <a:latin typeface="Verdana"/>
            </a:endParaRPr>
          </a:p>
        </p:txBody>
      </p:sp>
      <p:sp>
        <p:nvSpPr>
          <p:cNvPr id="11" name="TextBox 10"/>
          <p:cNvSpPr txBox="1"/>
          <p:nvPr/>
        </p:nvSpPr>
        <p:spPr>
          <a:xfrm>
            <a:off x="420322" y="4662910"/>
            <a:ext cx="2835713" cy="138499"/>
          </a:xfrm>
          <a:prstGeom prst="rect">
            <a:avLst/>
          </a:prstGeom>
          <a:noFill/>
        </p:spPr>
        <p:txBody>
          <a:bodyPr wrap="none" lIns="0" tIns="0" rIns="0" bIns="0" rtlCol="0">
            <a:spAutoFit/>
          </a:bodyPr>
          <a:lstStyle/>
          <a:p>
            <a:pPr>
              <a:spcAft>
                <a:spcPts val="750"/>
              </a:spcAft>
              <a:buSzPct val="100000"/>
            </a:pPr>
            <a:r>
              <a:rPr lang="en-GB" sz="900" i="1" dirty="0">
                <a:solidFill>
                  <a:srgbClr val="FFFFFF"/>
                </a:solidFill>
                <a:latin typeface="Verdana"/>
              </a:rPr>
              <a:t>Source: AUDE Estates Management Report 2017</a:t>
            </a:r>
          </a:p>
        </p:txBody>
      </p:sp>
    </p:spTree>
    <p:extLst>
      <p:ext uri="{BB962C8B-B14F-4D97-AF65-F5344CB8AC3E}">
        <p14:creationId xmlns:p14="http://schemas.microsoft.com/office/powerpoint/2010/main" val="42037180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Future of a Higher Education Estate</a:t>
            </a:r>
          </a:p>
        </p:txBody>
      </p:sp>
    </p:spTree>
    <p:extLst>
      <p:ext uri="{BB962C8B-B14F-4D97-AF65-F5344CB8AC3E}">
        <p14:creationId xmlns:p14="http://schemas.microsoft.com/office/powerpoint/2010/main" val="1816949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Offline image library\Circluar Images\EYJ5G9_edit.pn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Offline image library\Circluar Images\Bobble for black background.png"/>
  <p:tag name="INITIALSHAPENAME" val="Picture 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Deloitte_UK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smtClean="0">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6400" indent="-176400">
          <a:spcBef>
            <a:spcPts val="0"/>
          </a:spcBef>
          <a:spcAft>
            <a:spcPts val="1000"/>
          </a:spcAft>
          <a:buSzPct val="100000"/>
          <a:buFont typeface="Arial"/>
          <a:buChar char="•"/>
          <a:defRPr sz="1200" noProof="0" dirty="0" err="1"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Presentation (4-3).potx" id="{81226782-3F4C-4FAE-ACB3-7A350325E9DA}" vid="{E3359E41-2FE4-49EA-92B0-D3F400C55B54}"/>
    </a:ext>
  </a:extLst>
</a:theme>
</file>

<file path=ppt/theme/theme1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loitte_UK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smtClean="0">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4000" indent="-234000">
          <a:spcBef>
            <a:spcPts val="0"/>
          </a:spcBef>
          <a:spcAft>
            <a:spcPts val="1333"/>
          </a:spcAft>
          <a:buSzPct val="100000"/>
          <a:buFont typeface="Arial"/>
          <a:buChar char="•"/>
          <a:defRPr sz="1200" noProof="0" dirty="0" err="1"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Presentation widescreen (16-9).potx" id="{BD5F0CD8-DB0C-4B9F-934F-0E72312C1685}" vid="{70884DF9-E076-4A53-A0FC-31CD92229D36}"/>
    </a:ext>
  </a:extLst>
</a:theme>
</file>

<file path=ppt/theme/theme3.xml><?xml version="1.0" encoding="utf-8"?>
<a:theme xmlns:a="http://schemas.openxmlformats.org/drawingml/2006/main" name="1_Deloitte_UK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smtClean="0">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6400" indent="-176400">
          <a:spcBef>
            <a:spcPts val="0"/>
          </a:spcBef>
          <a:spcAft>
            <a:spcPts val="1000"/>
          </a:spcAft>
          <a:buSzPct val="100000"/>
          <a:buFont typeface="Arial"/>
          <a:buChar char="•"/>
          <a:defRPr sz="1200" noProof="0" dirty="0" err="1"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Presentation (4-3).potx" id="{81226782-3F4C-4FAE-ACB3-7A350325E9DA}" vid="{E3359E41-2FE4-49EA-92B0-D3F400C55B54}"/>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E9C083143F1943BC35958CC853B846" ma:contentTypeVersion="10" ma:contentTypeDescription="Create a new document." ma:contentTypeScope="" ma:versionID="ad192a72705bb1e7790b778922c1e781">
  <xsd:schema xmlns:xsd="http://www.w3.org/2001/XMLSchema" xmlns:xs="http://www.w3.org/2001/XMLSchema" xmlns:p="http://schemas.microsoft.com/office/2006/metadata/properties" xmlns:ns2="3846b46e-6855-45f4-99c4-bbbbaeb658d1" xmlns:ns3="90a3253b-4aac-455d-9996-09f9f254bf92" targetNamespace="http://schemas.microsoft.com/office/2006/metadata/properties" ma:root="true" ma:fieldsID="100ac18cd967ec98807f29a43d84a0ab" ns2:_="" ns3:_="">
    <xsd:import namespace="3846b46e-6855-45f4-99c4-bbbbaeb658d1"/>
    <xsd:import namespace="90a3253b-4aac-455d-9996-09f9f254bf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6b46e-6855-45f4-99c4-bbbbaeb658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0a3253b-4aac-455d-9996-09f9f254bf9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B14101-5FBC-4540-A756-EF3DF2D1BFF9}">
  <ds:schemaRefs>
    <ds:schemaRef ds:uri="http://schemas.microsoft.com/sharepoint/v3/contenttype/forms"/>
  </ds:schemaRefs>
</ds:datastoreItem>
</file>

<file path=customXml/itemProps2.xml><?xml version="1.0" encoding="utf-8"?>
<ds:datastoreItem xmlns:ds="http://schemas.openxmlformats.org/officeDocument/2006/customXml" ds:itemID="{5BAB99ED-47A6-41B2-A65A-4168D2FC175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0a3253b-4aac-455d-9996-09f9f254bf92"/>
    <ds:schemaRef ds:uri="http://purl.org/dc/terms/"/>
    <ds:schemaRef ds:uri="http://schemas.openxmlformats.org/package/2006/metadata/core-properties"/>
    <ds:schemaRef ds:uri="3846b46e-6855-45f4-99c4-bbbbaeb658d1"/>
    <ds:schemaRef ds:uri="http://www.w3.org/XML/1998/namespace"/>
    <ds:schemaRef ds:uri="http://purl.org/dc/dcmitype/"/>
  </ds:schemaRefs>
</ds:datastoreItem>
</file>

<file path=customXml/itemProps3.xml><?xml version="1.0" encoding="utf-8"?>
<ds:datastoreItem xmlns:ds="http://schemas.openxmlformats.org/officeDocument/2006/customXml" ds:itemID="{0165151F-D958-48D6-8E05-24F532DD38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6b46e-6855-45f4-99c4-bbbbaeb658d1"/>
    <ds:schemaRef ds:uri="90a3253b-4aac-455d-9996-09f9f254bf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168</TotalTime>
  <Words>1648</Words>
  <Application>Microsoft Office PowerPoint</Application>
  <PresentationFormat>On-screen Show (16:9)</PresentationFormat>
  <Paragraphs>265</Paragraphs>
  <Slides>27</Slides>
  <Notes>25</Notes>
  <HiddenSlides>1</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27</vt:i4>
      </vt:variant>
    </vt:vector>
  </HeadingPairs>
  <TitlesOfParts>
    <vt:vector size="48" baseType="lpstr">
      <vt:lpstr>Arial</vt:lpstr>
      <vt:lpstr>Calibri</vt:lpstr>
      <vt:lpstr>FoundrySterling-Bold</vt:lpstr>
      <vt:lpstr>Gill Sans MT</vt:lpstr>
      <vt:lpstr>Open Sans</vt:lpstr>
      <vt:lpstr>Verdana</vt:lpstr>
      <vt:lpstr>Wingdings</vt:lpstr>
      <vt:lpstr>Wingdings 2</vt:lpstr>
      <vt:lpstr>ヒラギノ角ゴ Pro W3</vt:lpstr>
      <vt:lpstr>Office Theme</vt:lpstr>
      <vt:lpstr>Deloitte_UK_Onscreen</vt:lpstr>
      <vt:lpstr>1_Deloitte_UK_Onscreen</vt:lpstr>
      <vt:lpstr>Custom Design</vt:lpstr>
      <vt:lpstr>1_Custom Design</vt:lpstr>
      <vt:lpstr>2_Custom Design</vt:lpstr>
      <vt:lpstr>3_Custom Design</vt:lpstr>
      <vt:lpstr>4_Custom Design</vt:lpstr>
      <vt:lpstr>5_Custom Design</vt:lpstr>
      <vt:lpstr>6_Deloitte_UK_Onscreen</vt:lpstr>
      <vt:lpstr>6_Custom Design</vt:lpstr>
      <vt:lpstr>think-cell Slide</vt:lpstr>
      <vt:lpstr>PowerPoint Presentation</vt:lpstr>
      <vt:lpstr>PowerPoint Presentation</vt:lpstr>
      <vt:lpstr>PowerPoint Presentation</vt:lpstr>
      <vt:lpstr>Who are we?</vt:lpstr>
      <vt:lpstr>PowerPoint Presentation</vt:lpstr>
      <vt:lpstr>Agenda</vt:lpstr>
      <vt:lpstr>Estates in the HE Sector:</vt:lpstr>
      <vt:lpstr>Estates in the Higher Education Sector: An overview</vt:lpstr>
      <vt:lpstr>The Future of a Higher Education Estate</vt:lpstr>
      <vt:lpstr>PowerPoint Presentation</vt:lpstr>
      <vt:lpstr>PowerPoint Presentation</vt:lpstr>
      <vt:lpstr>PowerPoint Presentation</vt:lpstr>
      <vt:lpstr>PowerPoint Presentation</vt:lpstr>
      <vt:lpstr>PowerPoint Presentation</vt:lpstr>
      <vt:lpstr>PowerPoint Presentation</vt:lpstr>
      <vt:lpstr>Challenges</vt:lpstr>
      <vt:lpstr>Central St. Martins Kings Cross </vt:lpstr>
      <vt:lpstr>UCL East Outline Planning Permission for new 180,000 sqm campus.</vt:lpstr>
      <vt:lpstr>Meeting the Demand for World-Class Facilities</vt:lpstr>
      <vt:lpstr>Meeting the Demand for World-Class Facilities</vt:lpstr>
      <vt:lpstr>Case Study: University Facilities </vt:lpstr>
      <vt:lpstr>Diversification of activities</vt:lpstr>
      <vt:lpstr>Case Study: Diversified Activities </vt:lpstr>
      <vt:lpstr>Key Take Aways from the Session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Jansen Yee</dc:creator>
  <cp:lastModifiedBy>Cheryl Pick</cp:lastModifiedBy>
  <cp:revision>29</cp:revision>
  <dcterms:created xsi:type="dcterms:W3CDTF">2018-02-19T20:37:40Z</dcterms:created>
  <dcterms:modified xsi:type="dcterms:W3CDTF">2018-04-13T15:51:08Z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0x01010073E9C083143F1943BC35958CC853B846</vt:lpwstr>
  </property>
</Properties>
</file>