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9" r:id="rId5"/>
  </p:sldMasterIdLst>
  <p:notesMasterIdLst>
    <p:notesMasterId r:id="rId46"/>
  </p:notesMasterIdLst>
  <p:sldIdLst>
    <p:sldId id="256" r:id="rId6"/>
    <p:sldId id="258"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027"/>
    <a:srgbClr val="B4C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208F7F-64E8-4947-9A3C-355D12A163A7}" v="154" dt="2018-04-05T13:28:06.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8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40"/>
      <c:rAngAx val="0"/>
    </c:view3D>
    <c:floor>
      <c:thickness val="0"/>
    </c:floor>
    <c:sideWall>
      <c:thickness val="0"/>
    </c:sideWall>
    <c:backWall>
      <c:thickness val="0"/>
    </c:backWall>
    <c:plotArea>
      <c:layout>
        <c:manualLayout>
          <c:layoutTarget val="inner"/>
          <c:xMode val="edge"/>
          <c:yMode val="edge"/>
          <c:x val="7.2494422572178474E-2"/>
          <c:y val="0.27733793820558528"/>
          <c:w val="0.92750557742782147"/>
          <c:h val="0.46072251931075459"/>
        </c:manualLayout>
      </c:layout>
      <c:bar3DChart>
        <c:barDir val="col"/>
        <c:grouping val="stacked"/>
        <c:varyColors val="0"/>
        <c:ser>
          <c:idx val="0"/>
          <c:order val="0"/>
          <c:tx>
            <c:strRef>
              <c:f>Sheet1!$B$1</c:f>
              <c:strCache>
                <c:ptCount val="1"/>
                <c:pt idx="0">
                  <c:v>England</c:v>
                </c:pt>
              </c:strCache>
            </c:strRef>
          </c:tx>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B391-4E24-A602-6CDFDFC0749A}"/>
              </c:ext>
            </c:extLst>
          </c:dPt>
          <c:dLbls>
            <c:dLbl>
              <c:idx val="0"/>
              <c:layout>
                <c:manualLayout>
                  <c:x val="1.3888779527559056E-2"/>
                  <c:y val="-5.8482026143790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91-4E24-A602-6CDFDFC0749A}"/>
                </c:ext>
              </c:extLst>
            </c:dLbl>
            <c:dLbl>
              <c:idx val="1"/>
              <c:layout>
                <c:manualLayout>
                  <c:x val="1.2499890638670167E-2"/>
                  <c:y val="-5.65953654188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91-4E24-A602-6CDFDFC0749A}"/>
                </c:ext>
              </c:extLst>
            </c:dLbl>
            <c:dLbl>
              <c:idx val="2"/>
              <c:layout>
                <c:manualLayout>
                  <c:x val="1.5277777777777727E-2"/>
                  <c:y val="-6.7914587046939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91-4E24-A602-6CDFDFC0749A}"/>
                </c:ext>
              </c:extLst>
            </c:dLbl>
            <c:dLbl>
              <c:idx val="3"/>
              <c:layout>
                <c:manualLayout>
                  <c:x val="1.2500000000000001E-2"/>
                  <c:y val="-8.6779560308972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91-4E24-A602-6CDFDFC0749A}"/>
                </c:ext>
              </c:extLst>
            </c:dLbl>
            <c:dLbl>
              <c:idx val="4"/>
              <c:layout>
                <c:manualLayout>
                  <c:x val="1.3888888888888888E-2"/>
                  <c:y val="-9.243909685086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91-4E24-A602-6CDFDFC0749A}"/>
                </c:ext>
              </c:extLst>
            </c:dLbl>
            <c:dLbl>
              <c:idx val="5"/>
              <c:layout>
                <c:manualLayout>
                  <c:x val="1.2500000000000001E-2"/>
                  <c:y val="-9.0552584670231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91-4E24-A602-6CDFDFC0749A}"/>
                </c:ext>
              </c:extLst>
            </c:dLbl>
            <c:dLbl>
              <c:idx val="6"/>
              <c:layout>
                <c:manualLayout>
                  <c:x val="1.3888888888888888E-2"/>
                  <c:y val="-0.162240047534165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91-4E24-A602-6CDFDFC0749A}"/>
                </c:ext>
              </c:extLst>
            </c:dLbl>
            <c:dLbl>
              <c:idx val="7"/>
              <c:layout>
                <c:manualLayout>
                  <c:x val="1.6666666666666767E-2"/>
                  <c:y val="-0.190537730243612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91-4E24-A602-6CDFDFC0749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Properties</c:v>
                </c:pt>
                <c:pt idx="1">
                  <c:v>Private Hospitals</c:v>
                </c:pt>
                <c:pt idx="2">
                  <c:v>Offices</c:v>
                </c:pt>
                <c:pt idx="3">
                  <c:v>Independent Schools</c:v>
                </c:pt>
                <c:pt idx="4">
                  <c:v>FE Colleges</c:v>
                </c:pt>
                <c:pt idx="5">
                  <c:v>NHS Hospitals</c:v>
                </c:pt>
                <c:pt idx="6">
                  <c:v>Museums</c:v>
                </c:pt>
                <c:pt idx="7">
                  <c:v>Universities</c:v>
                </c:pt>
              </c:strCache>
            </c:strRef>
          </c:cat>
          <c:val>
            <c:numRef>
              <c:f>Sheet1!$B$2:$B$9</c:f>
              <c:numCache>
                <c:formatCode>0%</c:formatCode>
                <c:ptCount val="8"/>
                <c:pt idx="0">
                  <c:v>0.09</c:v>
                </c:pt>
                <c:pt idx="1">
                  <c:v>0.09</c:v>
                </c:pt>
                <c:pt idx="2">
                  <c:v>0.11</c:v>
                </c:pt>
                <c:pt idx="3">
                  <c:v>0.19</c:v>
                </c:pt>
                <c:pt idx="4">
                  <c:v>0.19</c:v>
                </c:pt>
                <c:pt idx="5">
                  <c:v>0.19</c:v>
                </c:pt>
                <c:pt idx="6">
                  <c:v>0.43</c:v>
                </c:pt>
                <c:pt idx="7">
                  <c:v>0.53</c:v>
                </c:pt>
              </c:numCache>
            </c:numRef>
          </c:val>
          <c:extLst>
            <c:ext xmlns:c16="http://schemas.microsoft.com/office/drawing/2014/chart" uri="{C3380CC4-5D6E-409C-BE32-E72D297353CC}">
              <c16:uniqueId val="{00000009-B391-4E24-A602-6CDFDFC0749A}"/>
            </c:ext>
          </c:extLst>
        </c:ser>
        <c:ser>
          <c:idx val="1"/>
          <c:order val="1"/>
          <c:tx>
            <c:strRef>
              <c:f>Sheet1!$C$1</c:f>
              <c:strCache>
                <c:ptCount val="1"/>
                <c:pt idx="0">
                  <c:v>Column1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Properties</c:v>
                </c:pt>
                <c:pt idx="1">
                  <c:v>Private Hospitals</c:v>
                </c:pt>
                <c:pt idx="2">
                  <c:v>Offices</c:v>
                </c:pt>
                <c:pt idx="3">
                  <c:v>Independent Schools</c:v>
                </c:pt>
                <c:pt idx="4">
                  <c:v>FE Colleges</c:v>
                </c:pt>
                <c:pt idx="5">
                  <c:v>NHS Hospitals</c:v>
                </c:pt>
                <c:pt idx="6">
                  <c:v>Museums</c:v>
                </c:pt>
                <c:pt idx="7">
                  <c:v>Universities</c:v>
                </c:pt>
              </c:strCache>
            </c:strRef>
          </c:cat>
          <c:val>
            <c:numRef>
              <c:f>Sheet1!$C$2:$C$9</c:f>
              <c:numCache>
                <c:formatCode>General</c:formatCode>
                <c:ptCount val="8"/>
              </c:numCache>
            </c:numRef>
          </c:val>
          <c:extLst>
            <c:ext xmlns:c16="http://schemas.microsoft.com/office/drawing/2014/chart" uri="{C3380CC4-5D6E-409C-BE32-E72D297353CC}">
              <c16:uniqueId val="{0000000A-B391-4E24-A602-6CDFDFC0749A}"/>
            </c:ext>
          </c:extLst>
        </c:ser>
        <c:dLbls>
          <c:showLegendKey val="0"/>
          <c:showVal val="1"/>
          <c:showCatName val="0"/>
          <c:showSerName val="0"/>
          <c:showPercent val="0"/>
          <c:showBubbleSize val="0"/>
        </c:dLbls>
        <c:gapWidth val="150"/>
        <c:shape val="box"/>
        <c:axId val="75144264"/>
        <c:axId val="163502272"/>
        <c:axId val="0"/>
      </c:bar3DChart>
      <c:catAx>
        <c:axId val="75144264"/>
        <c:scaling>
          <c:orientation val="minMax"/>
        </c:scaling>
        <c:delete val="0"/>
        <c:axPos val="b"/>
        <c:numFmt formatCode="General" sourceLinked="0"/>
        <c:majorTickMark val="out"/>
        <c:minorTickMark val="none"/>
        <c:tickLblPos val="nextTo"/>
        <c:txPr>
          <a:bodyPr/>
          <a:lstStyle/>
          <a:p>
            <a:pPr>
              <a:defRPr sz="1200" baseline="0"/>
            </a:pPr>
            <a:endParaRPr lang="en-US"/>
          </a:p>
        </c:txPr>
        <c:crossAx val="163502272"/>
        <c:crosses val="autoZero"/>
        <c:auto val="1"/>
        <c:lblAlgn val="ctr"/>
        <c:lblOffset val="100"/>
        <c:noMultiLvlLbl val="0"/>
      </c:catAx>
      <c:valAx>
        <c:axId val="163502272"/>
        <c:scaling>
          <c:orientation val="minMax"/>
          <c:max val="0.60000000000000009"/>
        </c:scaling>
        <c:delete val="0"/>
        <c:axPos val="l"/>
        <c:majorGridlines/>
        <c:numFmt formatCode="0%" sourceLinked="1"/>
        <c:majorTickMark val="out"/>
        <c:minorTickMark val="none"/>
        <c:tickLblPos val="nextTo"/>
        <c:crossAx val="7514426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40"/>
      <c:rAngAx val="0"/>
    </c:view3D>
    <c:floor>
      <c:thickness val="0"/>
    </c:floor>
    <c:sideWall>
      <c:thickness val="0"/>
    </c:sideWall>
    <c:backWall>
      <c:thickness val="0"/>
    </c:backWall>
    <c:plotArea>
      <c:layout>
        <c:manualLayout>
          <c:layoutTarget val="inner"/>
          <c:xMode val="edge"/>
          <c:yMode val="edge"/>
          <c:x val="7.2494422572178474E-2"/>
          <c:y val="0.27733793820558528"/>
          <c:w val="0.92750557742782147"/>
          <c:h val="0.46072251931075459"/>
        </c:manualLayout>
      </c:layout>
      <c:bar3DChart>
        <c:barDir val="col"/>
        <c:grouping val="stacked"/>
        <c:varyColors val="0"/>
        <c:ser>
          <c:idx val="0"/>
          <c:order val="0"/>
          <c:tx>
            <c:strRef>
              <c:f>Sheet1!$B$1</c:f>
              <c:strCache>
                <c:ptCount val="1"/>
                <c:pt idx="0">
                  <c:v>England</c:v>
                </c:pt>
              </c:strCache>
            </c:strRef>
          </c:tx>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9E83-44F3-88B6-CEF264ED561D}"/>
              </c:ext>
            </c:extLst>
          </c:dPt>
          <c:dLbls>
            <c:dLbl>
              <c:idx val="0"/>
              <c:layout>
                <c:manualLayout>
                  <c:x val="1.3888779527559056E-2"/>
                  <c:y val="-5.65953654188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83-44F3-88B6-CEF264ED561D}"/>
                </c:ext>
              </c:extLst>
            </c:dLbl>
            <c:dLbl>
              <c:idx val="1"/>
              <c:layout>
                <c:manualLayout>
                  <c:x val="1.2499890638670167E-2"/>
                  <c:y val="-5.65953654188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83-44F3-88B6-CEF264ED561D}"/>
                </c:ext>
              </c:extLst>
            </c:dLbl>
            <c:dLbl>
              <c:idx val="2"/>
              <c:layout>
                <c:manualLayout>
                  <c:x val="1.3888888888888838E-2"/>
                  <c:y val="-6.7914587046939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83-44F3-88B6-CEF264ED561D}"/>
                </c:ext>
              </c:extLst>
            </c:dLbl>
            <c:dLbl>
              <c:idx val="3"/>
              <c:layout>
                <c:manualLayout>
                  <c:x val="1.2500000000000001E-2"/>
                  <c:y val="-8.6779708853238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83-44F3-88B6-CEF264ED561D}"/>
                </c:ext>
              </c:extLst>
            </c:dLbl>
            <c:dLbl>
              <c:idx val="4"/>
              <c:layout>
                <c:manualLayout>
                  <c:x val="1.3888888888888888E-2"/>
                  <c:y val="-9.243909685086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83-44F3-88B6-CEF264ED561D}"/>
                </c:ext>
              </c:extLst>
            </c:dLbl>
            <c:dLbl>
              <c:idx val="5"/>
              <c:layout>
                <c:manualLayout>
                  <c:x val="1.2500000000000001E-2"/>
                  <c:y val="-9.243909685086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83-44F3-88B6-CEF264ED561D}"/>
                </c:ext>
              </c:extLst>
            </c:dLbl>
            <c:dLbl>
              <c:idx val="6"/>
              <c:layout>
                <c:manualLayout>
                  <c:x val="1.3888888888888888E-2"/>
                  <c:y val="-0.162240047534165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83-44F3-88B6-CEF264ED561D}"/>
                </c:ext>
              </c:extLst>
            </c:dLbl>
            <c:dLbl>
              <c:idx val="7"/>
              <c:layout>
                <c:manualLayout>
                  <c:x val="1.527777777777788E-2"/>
                  <c:y val="-0.19619726678550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83-44F3-88B6-CEF264ED56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Properties</c:v>
                </c:pt>
                <c:pt idx="1">
                  <c:v>Private Hospitals</c:v>
                </c:pt>
                <c:pt idx="2">
                  <c:v>Offices</c:v>
                </c:pt>
                <c:pt idx="3">
                  <c:v>Independent Schools</c:v>
                </c:pt>
                <c:pt idx="4">
                  <c:v>FE Colleges</c:v>
                </c:pt>
                <c:pt idx="5">
                  <c:v>NHS Hospitals</c:v>
                </c:pt>
                <c:pt idx="6">
                  <c:v>Museums</c:v>
                </c:pt>
                <c:pt idx="7">
                  <c:v>Universities</c:v>
                </c:pt>
              </c:strCache>
            </c:strRef>
          </c:cat>
          <c:val>
            <c:numRef>
              <c:f>Sheet1!$B$2:$B$9</c:f>
              <c:numCache>
                <c:formatCode>0%</c:formatCode>
                <c:ptCount val="8"/>
                <c:pt idx="0">
                  <c:v>0.09</c:v>
                </c:pt>
                <c:pt idx="1">
                  <c:v>0.09</c:v>
                </c:pt>
                <c:pt idx="2">
                  <c:v>0.11</c:v>
                </c:pt>
                <c:pt idx="3">
                  <c:v>0.19</c:v>
                </c:pt>
                <c:pt idx="4">
                  <c:v>0.19</c:v>
                </c:pt>
                <c:pt idx="5">
                  <c:v>0.19</c:v>
                </c:pt>
                <c:pt idx="6">
                  <c:v>0.43</c:v>
                </c:pt>
                <c:pt idx="7">
                  <c:v>0.53</c:v>
                </c:pt>
              </c:numCache>
            </c:numRef>
          </c:val>
          <c:extLst>
            <c:ext xmlns:c16="http://schemas.microsoft.com/office/drawing/2014/chart" uri="{C3380CC4-5D6E-409C-BE32-E72D297353CC}">
              <c16:uniqueId val="{00000009-9E83-44F3-88B6-CEF264ED561D}"/>
            </c:ext>
          </c:extLst>
        </c:ser>
        <c:ser>
          <c:idx val="1"/>
          <c:order val="1"/>
          <c:tx>
            <c:strRef>
              <c:f>Sheet1!$C$1</c:f>
              <c:strCache>
                <c:ptCount val="1"/>
                <c:pt idx="0">
                  <c:v>Column1</c:v>
                </c:pt>
              </c:strCache>
            </c:strRef>
          </c:tx>
          <c:invertIfNegative val="0"/>
          <c:dLbls>
            <c:dLbl>
              <c:idx val="7"/>
              <c:layout>
                <c:manualLayout>
                  <c:x val="5.5555555555555558E-3"/>
                  <c:y val="-1.8865121806298276E-3"/>
                </c:manualLayout>
              </c:layout>
              <c:tx>
                <c:rich>
                  <a:bodyPr/>
                  <a:lstStyle/>
                  <a:p>
                    <a:pPr>
                      <a:defRPr sz="1600">
                        <a:solidFill>
                          <a:schemeClr val="bg1"/>
                        </a:solidFill>
                      </a:defRPr>
                    </a:pPr>
                    <a:r>
                      <a:rPr lang="en-US" sz="1600" dirty="0"/>
                      <a:t>-18%</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83-44F3-88B6-CEF264ED561D}"/>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Properties</c:v>
                </c:pt>
                <c:pt idx="1">
                  <c:v>Private Hospitals</c:v>
                </c:pt>
                <c:pt idx="2">
                  <c:v>Offices</c:v>
                </c:pt>
                <c:pt idx="3">
                  <c:v>Independent Schools</c:v>
                </c:pt>
                <c:pt idx="4">
                  <c:v>FE Colleges</c:v>
                </c:pt>
                <c:pt idx="5">
                  <c:v>NHS Hospitals</c:v>
                </c:pt>
                <c:pt idx="6">
                  <c:v>Museums</c:v>
                </c:pt>
                <c:pt idx="7">
                  <c:v>Universities</c:v>
                </c:pt>
              </c:strCache>
            </c:strRef>
          </c:cat>
          <c:val>
            <c:numRef>
              <c:f>Sheet1!$C$2:$C$9</c:f>
              <c:numCache>
                <c:formatCode>General</c:formatCode>
                <c:ptCount val="8"/>
              </c:numCache>
            </c:numRef>
          </c:val>
          <c:extLst>
            <c:ext xmlns:c16="http://schemas.microsoft.com/office/drawing/2014/chart" uri="{C3380CC4-5D6E-409C-BE32-E72D297353CC}">
              <c16:uniqueId val="{0000000B-9E83-44F3-88B6-CEF264ED561D}"/>
            </c:ext>
          </c:extLst>
        </c:ser>
        <c:dLbls>
          <c:showLegendKey val="0"/>
          <c:showVal val="1"/>
          <c:showCatName val="0"/>
          <c:showSerName val="0"/>
          <c:showPercent val="0"/>
          <c:showBubbleSize val="0"/>
        </c:dLbls>
        <c:gapWidth val="150"/>
        <c:shape val="box"/>
        <c:axId val="163999608"/>
        <c:axId val="130253448"/>
        <c:axId val="0"/>
      </c:bar3DChart>
      <c:catAx>
        <c:axId val="163999608"/>
        <c:scaling>
          <c:orientation val="minMax"/>
        </c:scaling>
        <c:delete val="0"/>
        <c:axPos val="b"/>
        <c:numFmt formatCode="General" sourceLinked="0"/>
        <c:majorTickMark val="out"/>
        <c:minorTickMark val="none"/>
        <c:tickLblPos val="nextTo"/>
        <c:txPr>
          <a:bodyPr/>
          <a:lstStyle/>
          <a:p>
            <a:pPr>
              <a:defRPr sz="1200" baseline="0"/>
            </a:pPr>
            <a:endParaRPr lang="en-US"/>
          </a:p>
        </c:txPr>
        <c:crossAx val="130253448"/>
        <c:crosses val="autoZero"/>
        <c:auto val="1"/>
        <c:lblAlgn val="ctr"/>
        <c:lblOffset val="100"/>
        <c:noMultiLvlLbl val="0"/>
      </c:catAx>
      <c:valAx>
        <c:axId val="130253448"/>
        <c:scaling>
          <c:orientation val="minMax"/>
        </c:scaling>
        <c:delete val="0"/>
        <c:axPos val="l"/>
        <c:majorGridlines/>
        <c:numFmt formatCode="0%" sourceLinked="1"/>
        <c:majorTickMark val="out"/>
        <c:minorTickMark val="none"/>
        <c:tickLblPos val="nextTo"/>
        <c:crossAx val="163999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40"/>
      <c:rAngAx val="0"/>
    </c:view3D>
    <c:floor>
      <c:thickness val="0"/>
    </c:floor>
    <c:sideWall>
      <c:thickness val="0"/>
    </c:sideWall>
    <c:backWall>
      <c:thickness val="0"/>
    </c:backWall>
    <c:plotArea>
      <c:layout>
        <c:manualLayout>
          <c:layoutTarget val="inner"/>
          <c:xMode val="edge"/>
          <c:yMode val="edge"/>
          <c:x val="7.2494422572178474E-2"/>
          <c:y val="0.27733793820558528"/>
          <c:w val="0.92750557742782147"/>
          <c:h val="0.46072251931075459"/>
        </c:manualLayout>
      </c:layout>
      <c:bar3DChart>
        <c:barDir val="col"/>
        <c:grouping val="stacked"/>
        <c:varyColors val="0"/>
        <c:ser>
          <c:idx val="0"/>
          <c:order val="0"/>
          <c:tx>
            <c:strRef>
              <c:f>Sheet1!$B$1</c:f>
              <c:strCache>
                <c:ptCount val="1"/>
                <c:pt idx="0">
                  <c:v>England</c:v>
                </c:pt>
              </c:strCache>
            </c:strRef>
          </c:tx>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967A-4669-935C-57E5E15C8AA6}"/>
              </c:ext>
            </c:extLst>
          </c:dPt>
          <c:dLbls>
            <c:dLbl>
              <c:idx val="0"/>
              <c:layout>
                <c:manualLayout>
                  <c:x val="1.3888779527559056E-2"/>
                  <c:y val="-5.65953654188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A-4669-935C-57E5E15C8AA6}"/>
                </c:ext>
              </c:extLst>
            </c:dLbl>
            <c:dLbl>
              <c:idx val="1"/>
              <c:layout>
                <c:manualLayout>
                  <c:x val="1.2499890638670167E-2"/>
                  <c:y val="-5.65953654188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7A-4669-935C-57E5E15C8AA6}"/>
                </c:ext>
              </c:extLst>
            </c:dLbl>
            <c:dLbl>
              <c:idx val="2"/>
              <c:layout>
                <c:manualLayout>
                  <c:x val="1.3888888888888838E-2"/>
                  <c:y val="-6.7914587046939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7A-4669-935C-57E5E15C8AA6}"/>
                </c:ext>
              </c:extLst>
            </c:dLbl>
            <c:dLbl>
              <c:idx val="3"/>
              <c:layout>
                <c:manualLayout>
                  <c:x val="1.2500000000000001E-2"/>
                  <c:y val="-8.6779708853238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7A-4669-935C-57E5E15C8AA6}"/>
                </c:ext>
              </c:extLst>
            </c:dLbl>
            <c:dLbl>
              <c:idx val="4"/>
              <c:layout>
                <c:manualLayout>
                  <c:x val="1.3888888888888888E-2"/>
                  <c:y val="-9.243909685086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7A-4669-935C-57E5E15C8AA6}"/>
                </c:ext>
              </c:extLst>
            </c:dLbl>
            <c:dLbl>
              <c:idx val="5"/>
              <c:layout>
                <c:manualLayout>
                  <c:x val="1.2500000000000001E-2"/>
                  <c:y val="-9.243909685086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7A-4669-935C-57E5E15C8AA6}"/>
                </c:ext>
              </c:extLst>
            </c:dLbl>
            <c:dLbl>
              <c:idx val="6"/>
              <c:layout>
                <c:manualLayout>
                  <c:x val="1.3888888888888888E-2"/>
                  <c:y val="-0.162240047534165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7A-4669-935C-57E5E15C8AA6}"/>
                </c:ext>
              </c:extLst>
            </c:dLbl>
            <c:dLbl>
              <c:idx val="7"/>
              <c:layout>
                <c:manualLayout>
                  <c:x val="1.1111111111111112E-2"/>
                  <c:y val="-1.697860962566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7A-4669-935C-57E5E15C8AA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Properties</c:v>
                </c:pt>
                <c:pt idx="1">
                  <c:v>Private Hospitals</c:v>
                </c:pt>
                <c:pt idx="2">
                  <c:v>Offices</c:v>
                </c:pt>
                <c:pt idx="3">
                  <c:v>Independent Schools</c:v>
                </c:pt>
                <c:pt idx="4">
                  <c:v>FE Colleges</c:v>
                </c:pt>
                <c:pt idx="5">
                  <c:v>NHS Hospitals</c:v>
                </c:pt>
                <c:pt idx="6">
                  <c:v>Museums</c:v>
                </c:pt>
                <c:pt idx="7">
                  <c:v>Universities</c:v>
                </c:pt>
              </c:strCache>
            </c:strRef>
          </c:cat>
          <c:val>
            <c:numRef>
              <c:f>Sheet1!$B$2:$B$9</c:f>
              <c:numCache>
                <c:formatCode>0%</c:formatCode>
                <c:ptCount val="8"/>
                <c:pt idx="0">
                  <c:v>0.09</c:v>
                </c:pt>
                <c:pt idx="1">
                  <c:v>0.09</c:v>
                </c:pt>
                <c:pt idx="2">
                  <c:v>0.11</c:v>
                </c:pt>
                <c:pt idx="3">
                  <c:v>0.19</c:v>
                </c:pt>
                <c:pt idx="4">
                  <c:v>0.19</c:v>
                </c:pt>
                <c:pt idx="5">
                  <c:v>0.19</c:v>
                </c:pt>
                <c:pt idx="6">
                  <c:v>0.43</c:v>
                </c:pt>
                <c:pt idx="7">
                  <c:v>0.35</c:v>
                </c:pt>
              </c:numCache>
            </c:numRef>
          </c:val>
          <c:extLst>
            <c:ext xmlns:c16="http://schemas.microsoft.com/office/drawing/2014/chart" uri="{C3380CC4-5D6E-409C-BE32-E72D297353CC}">
              <c16:uniqueId val="{00000009-967A-4669-935C-57E5E15C8AA6}"/>
            </c:ext>
          </c:extLst>
        </c:ser>
        <c:ser>
          <c:idx val="1"/>
          <c:order val="1"/>
          <c:tx>
            <c:strRef>
              <c:f>Sheet1!$C$1</c:f>
              <c:strCache>
                <c:ptCount val="1"/>
                <c:pt idx="0">
                  <c:v>Column1</c:v>
                </c:pt>
              </c:strCache>
            </c:strRef>
          </c:tx>
          <c:invertIfNegative val="0"/>
          <c:dLbls>
            <c:dLbl>
              <c:idx val="7"/>
              <c:layout>
                <c:manualLayout>
                  <c:x val="5.5555555555555558E-3"/>
                  <c:y val="-1.8865121806298276E-3"/>
                </c:manualLayout>
              </c:layout>
              <c:tx>
                <c:rich>
                  <a:bodyPr/>
                  <a:lstStyle/>
                  <a:p>
                    <a:pPr>
                      <a:defRPr sz="1600">
                        <a:solidFill>
                          <a:schemeClr val="bg1"/>
                        </a:solidFill>
                      </a:defRPr>
                    </a:pPr>
                    <a:r>
                      <a:rPr lang="en-US" sz="1600" dirty="0"/>
                      <a:t>-18%</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7A-4669-935C-57E5E15C8AA6}"/>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Properties</c:v>
                </c:pt>
                <c:pt idx="1">
                  <c:v>Private Hospitals</c:v>
                </c:pt>
                <c:pt idx="2">
                  <c:v>Offices</c:v>
                </c:pt>
                <c:pt idx="3">
                  <c:v>Independent Schools</c:v>
                </c:pt>
                <c:pt idx="4">
                  <c:v>FE Colleges</c:v>
                </c:pt>
                <c:pt idx="5">
                  <c:v>NHS Hospitals</c:v>
                </c:pt>
                <c:pt idx="6">
                  <c:v>Museums</c:v>
                </c:pt>
                <c:pt idx="7">
                  <c:v>Universities</c:v>
                </c:pt>
              </c:strCache>
            </c:strRef>
          </c:cat>
          <c:val>
            <c:numRef>
              <c:f>Sheet1!$C$2:$C$9</c:f>
              <c:numCache>
                <c:formatCode>General</c:formatCode>
                <c:ptCount val="8"/>
                <c:pt idx="7" formatCode="0%">
                  <c:v>0.18</c:v>
                </c:pt>
              </c:numCache>
            </c:numRef>
          </c:val>
          <c:extLst>
            <c:ext xmlns:c16="http://schemas.microsoft.com/office/drawing/2014/chart" uri="{C3380CC4-5D6E-409C-BE32-E72D297353CC}">
              <c16:uniqueId val="{0000000B-967A-4669-935C-57E5E15C8AA6}"/>
            </c:ext>
          </c:extLst>
        </c:ser>
        <c:dLbls>
          <c:showLegendKey val="0"/>
          <c:showVal val="1"/>
          <c:showCatName val="0"/>
          <c:showSerName val="0"/>
          <c:showPercent val="0"/>
          <c:showBubbleSize val="0"/>
        </c:dLbls>
        <c:gapWidth val="150"/>
        <c:shape val="box"/>
        <c:axId val="165207176"/>
        <c:axId val="272376088"/>
        <c:axId val="0"/>
      </c:bar3DChart>
      <c:catAx>
        <c:axId val="165207176"/>
        <c:scaling>
          <c:orientation val="minMax"/>
        </c:scaling>
        <c:delete val="0"/>
        <c:axPos val="b"/>
        <c:numFmt formatCode="General" sourceLinked="0"/>
        <c:majorTickMark val="out"/>
        <c:minorTickMark val="none"/>
        <c:tickLblPos val="nextTo"/>
        <c:txPr>
          <a:bodyPr/>
          <a:lstStyle/>
          <a:p>
            <a:pPr>
              <a:defRPr sz="1200" baseline="0"/>
            </a:pPr>
            <a:endParaRPr lang="en-US"/>
          </a:p>
        </c:txPr>
        <c:crossAx val="272376088"/>
        <c:crosses val="autoZero"/>
        <c:auto val="1"/>
        <c:lblAlgn val="ctr"/>
        <c:lblOffset val="100"/>
        <c:noMultiLvlLbl val="0"/>
      </c:catAx>
      <c:valAx>
        <c:axId val="272376088"/>
        <c:scaling>
          <c:orientation val="minMax"/>
        </c:scaling>
        <c:delete val="0"/>
        <c:axPos val="l"/>
        <c:majorGridlines/>
        <c:numFmt formatCode="0%" sourceLinked="1"/>
        <c:majorTickMark val="out"/>
        <c:minorTickMark val="none"/>
        <c:tickLblPos val="nextTo"/>
        <c:crossAx val="165207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B11C2-D83B-44D0-A085-D537D86CC912}" type="doc">
      <dgm:prSet loTypeId="urn:microsoft.com/office/officeart/2005/8/layout/hProcess11" loCatId="process" qsTypeId="urn:microsoft.com/office/officeart/2005/8/quickstyle/simple1" qsCatId="simple" csTypeId="urn:microsoft.com/office/officeart/2005/8/colors/accent1_2" csCatId="accent1" phldr="1"/>
      <dgm:spPr/>
    </dgm:pt>
    <dgm:pt modelId="{EE715780-698F-4047-B407-1E1465853DAC}">
      <dgm:prSet phldrT="[Text]" custT="1"/>
      <dgm:spPr/>
      <dgm:t>
        <a:bodyPr/>
        <a:lstStyle/>
        <a:p>
          <a:r>
            <a:rPr lang="en-GB" sz="1400" b="1" dirty="0"/>
            <a:t>Mar 16</a:t>
          </a:r>
        </a:p>
        <a:p>
          <a:r>
            <a:rPr lang="en-GB" sz="1400" b="0" dirty="0"/>
            <a:t>Negotiations started</a:t>
          </a:r>
        </a:p>
      </dgm:t>
    </dgm:pt>
    <dgm:pt modelId="{87DCCFB1-219F-41AF-AC67-6EAFF7EEE657}" type="parTrans" cxnId="{8A8158E3-9FAF-4E77-8B1C-23B65640E8B8}">
      <dgm:prSet/>
      <dgm:spPr/>
      <dgm:t>
        <a:bodyPr/>
        <a:lstStyle/>
        <a:p>
          <a:endParaRPr lang="en-GB" sz="1200"/>
        </a:p>
      </dgm:t>
    </dgm:pt>
    <dgm:pt modelId="{392C61F7-EF78-427B-91AE-847780EA0FC0}" type="sibTrans" cxnId="{8A8158E3-9FAF-4E77-8B1C-23B65640E8B8}">
      <dgm:prSet/>
      <dgm:spPr/>
      <dgm:t>
        <a:bodyPr/>
        <a:lstStyle/>
        <a:p>
          <a:endParaRPr lang="en-GB" sz="1200"/>
        </a:p>
      </dgm:t>
    </dgm:pt>
    <dgm:pt modelId="{24F13E03-EB00-4595-B863-F584CE186042}">
      <dgm:prSet phldrT="[Text]" custT="1"/>
      <dgm:spPr/>
      <dgm:t>
        <a:bodyPr/>
        <a:lstStyle/>
        <a:p>
          <a:r>
            <a:rPr lang="en-GB" sz="1400" b="1" dirty="0"/>
            <a:t>April 17</a:t>
          </a:r>
        </a:p>
        <a:p>
          <a:r>
            <a:rPr lang="en-GB" sz="1400" b="0" dirty="0"/>
            <a:t>2017 Rating List “Live” </a:t>
          </a:r>
        </a:p>
      </dgm:t>
    </dgm:pt>
    <dgm:pt modelId="{386B7E5F-CEBE-4C4E-8480-5FD9E5273401}" type="parTrans" cxnId="{BA5005DD-0F3B-4AD7-8E3A-1ECA043F809C}">
      <dgm:prSet/>
      <dgm:spPr/>
      <dgm:t>
        <a:bodyPr/>
        <a:lstStyle/>
        <a:p>
          <a:endParaRPr lang="en-GB" sz="1200"/>
        </a:p>
      </dgm:t>
    </dgm:pt>
    <dgm:pt modelId="{49A82F99-20EC-4BBE-80E2-DDF39AB46208}" type="sibTrans" cxnId="{BA5005DD-0F3B-4AD7-8E3A-1ECA043F809C}">
      <dgm:prSet/>
      <dgm:spPr/>
      <dgm:t>
        <a:bodyPr/>
        <a:lstStyle/>
        <a:p>
          <a:endParaRPr lang="en-GB" sz="1200"/>
        </a:p>
      </dgm:t>
    </dgm:pt>
    <dgm:pt modelId="{C3E94D20-6843-478C-AC7D-2492EFA6FC02}">
      <dgm:prSet phldrT="[Text]" custT="1"/>
      <dgm:spPr/>
      <dgm:t>
        <a:bodyPr/>
        <a:lstStyle/>
        <a:p>
          <a:r>
            <a:rPr lang="en-GB" sz="1400" b="1" dirty="0">
              <a:solidFill>
                <a:srgbClr val="00B050"/>
              </a:solidFill>
            </a:rPr>
            <a:t>Ongoing negotiations</a:t>
          </a:r>
          <a:endParaRPr lang="en-GB" sz="1400" b="0" dirty="0"/>
        </a:p>
      </dgm:t>
    </dgm:pt>
    <dgm:pt modelId="{940D2B15-A888-402F-9841-C837309EE416}" type="parTrans" cxnId="{F1DE5A13-8558-4D4F-B80C-D1CD2529236B}">
      <dgm:prSet/>
      <dgm:spPr/>
      <dgm:t>
        <a:bodyPr/>
        <a:lstStyle/>
        <a:p>
          <a:endParaRPr lang="en-GB" sz="1200"/>
        </a:p>
      </dgm:t>
    </dgm:pt>
    <dgm:pt modelId="{32DBE4F9-40A0-4A81-9AB0-BFE9C3D5B25D}" type="sibTrans" cxnId="{F1DE5A13-8558-4D4F-B80C-D1CD2529236B}">
      <dgm:prSet/>
      <dgm:spPr/>
      <dgm:t>
        <a:bodyPr/>
        <a:lstStyle/>
        <a:p>
          <a:endParaRPr lang="en-GB" sz="1200"/>
        </a:p>
      </dgm:t>
    </dgm:pt>
    <dgm:pt modelId="{7F2DA84A-E056-4872-8FC9-C3B89514E405}">
      <dgm:prSet phldrT="[Text]" custT="1"/>
      <dgm:spPr/>
      <dgm:t>
        <a:bodyPr/>
        <a:lstStyle/>
        <a:p>
          <a:endParaRPr lang="en-GB" sz="1400" b="0" dirty="0"/>
        </a:p>
        <a:p>
          <a:r>
            <a:rPr lang="en-GB" sz="1400" b="0" dirty="0"/>
            <a:t>HEIs launch “Checks”</a:t>
          </a:r>
        </a:p>
      </dgm:t>
    </dgm:pt>
    <dgm:pt modelId="{FA4E4744-0013-4629-8A31-8478A349AA99}" type="parTrans" cxnId="{F80D73E5-8A01-4938-8F32-DF9A84316E0A}">
      <dgm:prSet/>
      <dgm:spPr/>
      <dgm:t>
        <a:bodyPr/>
        <a:lstStyle/>
        <a:p>
          <a:endParaRPr lang="en-GB" sz="1600"/>
        </a:p>
      </dgm:t>
    </dgm:pt>
    <dgm:pt modelId="{05D2E95B-0444-44E7-8BFD-A705672524DF}" type="sibTrans" cxnId="{F80D73E5-8A01-4938-8F32-DF9A84316E0A}">
      <dgm:prSet/>
      <dgm:spPr/>
      <dgm:t>
        <a:bodyPr/>
        <a:lstStyle/>
        <a:p>
          <a:endParaRPr lang="en-GB" sz="1600"/>
        </a:p>
      </dgm:t>
    </dgm:pt>
    <dgm:pt modelId="{91DD6D6A-E6EB-4F0A-BE78-612FE33EEECE}">
      <dgm:prSet phldrT="[Text]" custT="1"/>
      <dgm:spPr/>
      <dgm:t>
        <a:bodyPr/>
        <a:lstStyle/>
        <a:p>
          <a:r>
            <a:rPr lang="en-GB" sz="1400" b="1" dirty="0"/>
            <a:t>April 18</a:t>
          </a:r>
        </a:p>
        <a:p>
          <a:r>
            <a:rPr lang="en-GB" sz="1400" b="0" dirty="0"/>
            <a:t>2010 Rating List “Historic”</a:t>
          </a:r>
          <a:endParaRPr lang="en-GB" sz="1400" b="1" dirty="0">
            <a:solidFill>
              <a:srgbClr val="00B050"/>
            </a:solidFill>
          </a:endParaRPr>
        </a:p>
      </dgm:t>
    </dgm:pt>
    <dgm:pt modelId="{C0A8C53F-3E6A-474A-BB52-248551DA5C23}" type="sibTrans" cxnId="{DC1F30E8-704E-4484-8993-95214E5E7A2C}">
      <dgm:prSet/>
      <dgm:spPr/>
      <dgm:t>
        <a:bodyPr/>
        <a:lstStyle/>
        <a:p>
          <a:endParaRPr lang="en-GB" sz="1200"/>
        </a:p>
      </dgm:t>
    </dgm:pt>
    <dgm:pt modelId="{A7DE3C72-5041-4E78-BD49-56E3600838F3}" type="parTrans" cxnId="{DC1F30E8-704E-4484-8993-95214E5E7A2C}">
      <dgm:prSet/>
      <dgm:spPr/>
      <dgm:t>
        <a:bodyPr/>
        <a:lstStyle/>
        <a:p>
          <a:endParaRPr lang="en-GB" sz="1200"/>
        </a:p>
      </dgm:t>
    </dgm:pt>
    <dgm:pt modelId="{0FE1DAF6-038A-4E99-90E1-57B9EA53C35A}">
      <dgm:prSet phldrT="[Text]" custT="1"/>
      <dgm:spPr/>
      <dgm:t>
        <a:bodyPr/>
        <a:lstStyle/>
        <a:p>
          <a:r>
            <a:rPr lang="en-GB" sz="1400" b="1" dirty="0"/>
            <a:t>October 16</a:t>
          </a:r>
        </a:p>
        <a:p>
          <a:r>
            <a:rPr lang="en-GB" sz="1400" b="0" dirty="0"/>
            <a:t>Draft 2017 Rating List</a:t>
          </a:r>
        </a:p>
      </dgm:t>
    </dgm:pt>
    <dgm:pt modelId="{B13775E0-F5B9-49DC-8847-EAA2CBAD261B}" type="parTrans" cxnId="{C19D7000-1F89-457D-B89B-389310758384}">
      <dgm:prSet/>
      <dgm:spPr/>
      <dgm:t>
        <a:bodyPr/>
        <a:lstStyle/>
        <a:p>
          <a:endParaRPr lang="en-GB" sz="1600"/>
        </a:p>
      </dgm:t>
    </dgm:pt>
    <dgm:pt modelId="{E2ACEEE3-04E9-44F3-A623-F7F71176341F}" type="sibTrans" cxnId="{C19D7000-1F89-457D-B89B-389310758384}">
      <dgm:prSet/>
      <dgm:spPr/>
      <dgm:t>
        <a:bodyPr/>
        <a:lstStyle/>
        <a:p>
          <a:endParaRPr lang="en-GB" sz="1600"/>
        </a:p>
      </dgm:t>
    </dgm:pt>
    <dgm:pt modelId="{596B387C-971F-4198-9DB2-CA9EB66A0F8E}" type="pres">
      <dgm:prSet presAssocID="{237B11C2-D83B-44D0-A085-D537D86CC912}" presName="Name0" presStyleCnt="0">
        <dgm:presLayoutVars>
          <dgm:dir/>
          <dgm:resizeHandles val="exact"/>
        </dgm:presLayoutVars>
      </dgm:prSet>
      <dgm:spPr/>
    </dgm:pt>
    <dgm:pt modelId="{5608868D-EF6C-4FE1-93D2-9095A1ECC964}" type="pres">
      <dgm:prSet presAssocID="{237B11C2-D83B-44D0-A085-D537D86CC912}" presName="arrow" presStyleLbl="bgShp" presStyleIdx="0" presStyleCnt="1" custScaleY="31007"/>
      <dgm:spPr/>
    </dgm:pt>
    <dgm:pt modelId="{8C342B9D-CEA0-4607-B12E-9661674184C1}" type="pres">
      <dgm:prSet presAssocID="{237B11C2-D83B-44D0-A085-D537D86CC912}" presName="points" presStyleCnt="0"/>
      <dgm:spPr/>
    </dgm:pt>
    <dgm:pt modelId="{A93C21B8-580F-40D8-A751-044A81BE1843}" type="pres">
      <dgm:prSet presAssocID="{EE715780-698F-4047-B407-1E1465853DAC}" presName="compositeA" presStyleCnt="0"/>
      <dgm:spPr/>
    </dgm:pt>
    <dgm:pt modelId="{44DE0FF9-390F-4065-AF5F-F1B145CCF724}" type="pres">
      <dgm:prSet presAssocID="{EE715780-698F-4047-B407-1E1465853DAC}" presName="textA" presStyleLbl="revTx" presStyleIdx="0" presStyleCnt="6" custScaleX="372351">
        <dgm:presLayoutVars>
          <dgm:bulletEnabled val="1"/>
        </dgm:presLayoutVars>
      </dgm:prSet>
      <dgm:spPr/>
    </dgm:pt>
    <dgm:pt modelId="{03918A13-8F16-4F23-ADFF-36F0CBD14FAA}" type="pres">
      <dgm:prSet presAssocID="{EE715780-698F-4047-B407-1E1465853DAC}" presName="circleA" presStyleLbl="node1" presStyleIdx="0" presStyleCnt="6" custFlipHor="1" custScaleX="106168"/>
      <dgm:spPr/>
    </dgm:pt>
    <dgm:pt modelId="{2953FD8C-D1CA-4027-9A3B-27DB4EE7AA12}" type="pres">
      <dgm:prSet presAssocID="{EE715780-698F-4047-B407-1E1465853DAC}" presName="spaceA" presStyleCnt="0"/>
      <dgm:spPr/>
    </dgm:pt>
    <dgm:pt modelId="{89C1D5AB-9C83-4E03-8D74-19829ED22A88}" type="pres">
      <dgm:prSet presAssocID="{392C61F7-EF78-427B-91AE-847780EA0FC0}" presName="space" presStyleCnt="0"/>
      <dgm:spPr/>
    </dgm:pt>
    <dgm:pt modelId="{4814A3D8-4593-469E-AFE0-3EAAB5DA3B3B}" type="pres">
      <dgm:prSet presAssocID="{0FE1DAF6-038A-4E99-90E1-57B9EA53C35A}" presName="compositeB" presStyleCnt="0"/>
      <dgm:spPr/>
    </dgm:pt>
    <dgm:pt modelId="{2CF3926A-0098-4096-BE10-2A9357ADB19A}" type="pres">
      <dgm:prSet presAssocID="{0FE1DAF6-038A-4E99-90E1-57B9EA53C35A}" presName="textB" presStyleLbl="revTx" presStyleIdx="1" presStyleCnt="6" custScaleX="280115">
        <dgm:presLayoutVars>
          <dgm:bulletEnabled val="1"/>
        </dgm:presLayoutVars>
      </dgm:prSet>
      <dgm:spPr/>
    </dgm:pt>
    <dgm:pt modelId="{45341AD0-33F5-4798-95BF-F9BBD52BF642}" type="pres">
      <dgm:prSet presAssocID="{0FE1DAF6-038A-4E99-90E1-57B9EA53C35A}" presName="circleB" presStyleLbl="node1" presStyleIdx="1" presStyleCnt="6"/>
      <dgm:spPr/>
    </dgm:pt>
    <dgm:pt modelId="{C21693E7-596D-4AC1-A4CF-B1C784B6C3A3}" type="pres">
      <dgm:prSet presAssocID="{0FE1DAF6-038A-4E99-90E1-57B9EA53C35A}" presName="spaceB" presStyleCnt="0"/>
      <dgm:spPr/>
    </dgm:pt>
    <dgm:pt modelId="{1CAD5351-19F7-4FA7-97B0-7D732C53691F}" type="pres">
      <dgm:prSet presAssocID="{E2ACEEE3-04E9-44F3-A623-F7F71176341F}" presName="space" presStyleCnt="0"/>
      <dgm:spPr/>
    </dgm:pt>
    <dgm:pt modelId="{F77CC0B4-CE9B-45DA-8F0D-3B6C460F6846}" type="pres">
      <dgm:prSet presAssocID="{24F13E03-EB00-4595-B863-F584CE186042}" presName="compositeA" presStyleCnt="0"/>
      <dgm:spPr/>
    </dgm:pt>
    <dgm:pt modelId="{D2CF6C79-E611-412F-ABE9-98404A317D96}" type="pres">
      <dgm:prSet presAssocID="{24F13E03-EB00-4595-B863-F584CE186042}" presName="textA" presStyleLbl="revTx" presStyleIdx="2" presStyleCnt="6" custScaleX="301641">
        <dgm:presLayoutVars>
          <dgm:bulletEnabled val="1"/>
        </dgm:presLayoutVars>
      </dgm:prSet>
      <dgm:spPr/>
    </dgm:pt>
    <dgm:pt modelId="{F73D2DC0-2C9F-44C5-AA0F-6D23CE8707E0}" type="pres">
      <dgm:prSet presAssocID="{24F13E03-EB00-4595-B863-F584CE186042}" presName="circleA" presStyleLbl="node1" presStyleIdx="2" presStyleCnt="6"/>
      <dgm:spPr/>
    </dgm:pt>
    <dgm:pt modelId="{CC3BDE5F-498F-4B8F-9244-F3C00EE83EB5}" type="pres">
      <dgm:prSet presAssocID="{24F13E03-EB00-4595-B863-F584CE186042}" presName="spaceA" presStyleCnt="0"/>
      <dgm:spPr/>
    </dgm:pt>
    <dgm:pt modelId="{4C8F423E-5CDF-470D-A6F2-2BEC367E31F2}" type="pres">
      <dgm:prSet presAssocID="{49A82F99-20EC-4BBE-80E2-DDF39AB46208}" presName="space" presStyleCnt="0"/>
      <dgm:spPr/>
    </dgm:pt>
    <dgm:pt modelId="{6EF0DDA6-CB04-4DF3-A8A1-5DB90FC4A08D}" type="pres">
      <dgm:prSet presAssocID="{91DD6D6A-E6EB-4F0A-BE78-612FE33EEECE}" presName="compositeB" presStyleCnt="0"/>
      <dgm:spPr/>
    </dgm:pt>
    <dgm:pt modelId="{2BB6DB12-CE1D-4D15-997F-25CD2301CCC3}" type="pres">
      <dgm:prSet presAssocID="{91DD6D6A-E6EB-4F0A-BE78-612FE33EEECE}" presName="textB" presStyleLbl="revTx" presStyleIdx="3" presStyleCnt="6" custScaleX="259286">
        <dgm:presLayoutVars>
          <dgm:bulletEnabled val="1"/>
        </dgm:presLayoutVars>
      </dgm:prSet>
      <dgm:spPr/>
    </dgm:pt>
    <dgm:pt modelId="{781BEE60-99E3-418B-8A9D-F5A3643A054A}" type="pres">
      <dgm:prSet presAssocID="{91DD6D6A-E6EB-4F0A-BE78-612FE33EEECE}" presName="circleB" presStyleLbl="node1" presStyleIdx="3" presStyleCnt="6"/>
      <dgm:spPr/>
    </dgm:pt>
    <dgm:pt modelId="{AE217C75-515A-401E-83D7-8CBAAFE36AA0}" type="pres">
      <dgm:prSet presAssocID="{91DD6D6A-E6EB-4F0A-BE78-612FE33EEECE}" presName="spaceB" presStyleCnt="0"/>
      <dgm:spPr/>
    </dgm:pt>
    <dgm:pt modelId="{AAD74DB2-CF12-463D-96AF-6EA830426B9C}" type="pres">
      <dgm:prSet presAssocID="{C0A8C53F-3E6A-474A-BB52-248551DA5C23}" presName="space" presStyleCnt="0"/>
      <dgm:spPr/>
    </dgm:pt>
    <dgm:pt modelId="{730E8D55-2577-4BBF-A503-A319EF1BCCC3}" type="pres">
      <dgm:prSet presAssocID="{C3E94D20-6843-478C-AC7D-2492EFA6FC02}" presName="compositeA" presStyleCnt="0"/>
      <dgm:spPr/>
    </dgm:pt>
    <dgm:pt modelId="{5D7300DE-6F34-4ABC-A209-1E95F4A7FE70}" type="pres">
      <dgm:prSet presAssocID="{C3E94D20-6843-478C-AC7D-2492EFA6FC02}" presName="textA" presStyleLbl="revTx" presStyleIdx="4" presStyleCnt="6" custAng="0" custScaleX="342797">
        <dgm:presLayoutVars>
          <dgm:bulletEnabled val="1"/>
        </dgm:presLayoutVars>
      </dgm:prSet>
      <dgm:spPr/>
    </dgm:pt>
    <dgm:pt modelId="{9B708AF1-5CD2-410E-B3B5-EB61741CBDF2}" type="pres">
      <dgm:prSet presAssocID="{C3E94D20-6843-478C-AC7D-2492EFA6FC02}" presName="circleA" presStyleLbl="node1" presStyleIdx="4" presStyleCnt="6"/>
      <dgm:spPr/>
    </dgm:pt>
    <dgm:pt modelId="{83DC1121-AB3C-4CA4-A018-2A7FBC6A72BD}" type="pres">
      <dgm:prSet presAssocID="{C3E94D20-6843-478C-AC7D-2492EFA6FC02}" presName="spaceA" presStyleCnt="0"/>
      <dgm:spPr/>
    </dgm:pt>
    <dgm:pt modelId="{9B84A688-405F-41F8-B387-86F979E5A591}" type="pres">
      <dgm:prSet presAssocID="{32DBE4F9-40A0-4A81-9AB0-BFE9C3D5B25D}" presName="space" presStyleCnt="0"/>
      <dgm:spPr/>
    </dgm:pt>
    <dgm:pt modelId="{D69EE517-1E32-4762-8089-5739DC244A89}" type="pres">
      <dgm:prSet presAssocID="{7F2DA84A-E056-4872-8FC9-C3B89514E405}" presName="compositeB" presStyleCnt="0"/>
      <dgm:spPr/>
    </dgm:pt>
    <dgm:pt modelId="{5859909F-B726-4D6D-B2B6-1AED1353DDAD}" type="pres">
      <dgm:prSet presAssocID="{7F2DA84A-E056-4872-8FC9-C3B89514E405}" presName="textB" presStyleLbl="revTx" presStyleIdx="5" presStyleCnt="6" custScaleX="290766" custLinFactNeighborX="71625" custLinFactNeighborY="-731">
        <dgm:presLayoutVars>
          <dgm:bulletEnabled val="1"/>
        </dgm:presLayoutVars>
      </dgm:prSet>
      <dgm:spPr/>
    </dgm:pt>
    <dgm:pt modelId="{98F012B8-CCC8-4BAD-AAE6-4B0CE3FD1836}" type="pres">
      <dgm:prSet presAssocID="{7F2DA84A-E056-4872-8FC9-C3B89514E405}" presName="circleB" presStyleLbl="node1" presStyleIdx="5" presStyleCnt="6" custLinFactX="11885" custLinFactNeighborX="100000" custLinFactNeighborY="-5506"/>
      <dgm:spPr/>
    </dgm:pt>
    <dgm:pt modelId="{113C9B71-FC8A-4628-927D-5B0E7BFEFA68}" type="pres">
      <dgm:prSet presAssocID="{7F2DA84A-E056-4872-8FC9-C3B89514E405}" presName="spaceB" presStyleCnt="0"/>
      <dgm:spPr/>
    </dgm:pt>
  </dgm:ptLst>
  <dgm:cxnLst>
    <dgm:cxn modelId="{C19D7000-1F89-457D-B89B-389310758384}" srcId="{237B11C2-D83B-44D0-A085-D537D86CC912}" destId="{0FE1DAF6-038A-4E99-90E1-57B9EA53C35A}" srcOrd="1" destOrd="0" parTransId="{B13775E0-F5B9-49DC-8847-EAA2CBAD261B}" sibTransId="{E2ACEEE3-04E9-44F3-A623-F7F71176341F}"/>
    <dgm:cxn modelId="{F1DE5A13-8558-4D4F-B80C-D1CD2529236B}" srcId="{237B11C2-D83B-44D0-A085-D537D86CC912}" destId="{C3E94D20-6843-478C-AC7D-2492EFA6FC02}" srcOrd="4" destOrd="0" parTransId="{940D2B15-A888-402F-9841-C837309EE416}" sibTransId="{32DBE4F9-40A0-4A81-9AB0-BFE9C3D5B25D}"/>
    <dgm:cxn modelId="{4130FD5F-29FF-46C1-8888-E5473E05CB6D}" type="presOf" srcId="{91DD6D6A-E6EB-4F0A-BE78-612FE33EEECE}" destId="{2BB6DB12-CE1D-4D15-997F-25CD2301CCC3}" srcOrd="0" destOrd="0" presId="urn:microsoft.com/office/officeart/2005/8/layout/hProcess11"/>
    <dgm:cxn modelId="{14F61C48-A269-45DA-BBAE-0820FCEC4522}" type="presOf" srcId="{C3E94D20-6843-478C-AC7D-2492EFA6FC02}" destId="{5D7300DE-6F34-4ABC-A209-1E95F4A7FE70}" srcOrd="0" destOrd="0" presId="urn:microsoft.com/office/officeart/2005/8/layout/hProcess11"/>
    <dgm:cxn modelId="{63A0BC53-6BD1-452B-91C8-1364B5BA705B}" type="presOf" srcId="{7F2DA84A-E056-4872-8FC9-C3B89514E405}" destId="{5859909F-B726-4D6D-B2B6-1AED1353DDAD}" srcOrd="0" destOrd="0" presId="urn:microsoft.com/office/officeart/2005/8/layout/hProcess11"/>
    <dgm:cxn modelId="{ACABD884-7691-4EE8-894E-3C523B2CE95D}" type="presOf" srcId="{24F13E03-EB00-4595-B863-F584CE186042}" destId="{D2CF6C79-E611-412F-ABE9-98404A317D96}" srcOrd="0" destOrd="0" presId="urn:microsoft.com/office/officeart/2005/8/layout/hProcess11"/>
    <dgm:cxn modelId="{F08D80AB-E88C-4188-8EBE-983E6BE1DF70}" type="presOf" srcId="{0FE1DAF6-038A-4E99-90E1-57B9EA53C35A}" destId="{2CF3926A-0098-4096-BE10-2A9357ADB19A}" srcOrd="0" destOrd="0" presId="urn:microsoft.com/office/officeart/2005/8/layout/hProcess11"/>
    <dgm:cxn modelId="{745EAAC8-77E8-4DB8-9E58-6B64DD523677}" type="presOf" srcId="{237B11C2-D83B-44D0-A085-D537D86CC912}" destId="{596B387C-971F-4198-9DB2-CA9EB66A0F8E}" srcOrd="0" destOrd="0" presId="urn:microsoft.com/office/officeart/2005/8/layout/hProcess11"/>
    <dgm:cxn modelId="{BA5005DD-0F3B-4AD7-8E3A-1ECA043F809C}" srcId="{237B11C2-D83B-44D0-A085-D537D86CC912}" destId="{24F13E03-EB00-4595-B863-F584CE186042}" srcOrd="2" destOrd="0" parTransId="{386B7E5F-CEBE-4C4E-8480-5FD9E5273401}" sibTransId="{49A82F99-20EC-4BBE-80E2-DDF39AB46208}"/>
    <dgm:cxn modelId="{8A8158E3-9FAF-4E77-8B1C-23B65640E8B8}" srcId="{237B11C2-D83B-44D0-A085-D537D86CC912}" destId="{EE715780-698F-4047-B407-1E1465853DAC}" srcOrd="0" destOrd="0" parTransId="{87DCCFB1-219F-41AF-AC67-6EAFF7EEE657}" sibTransId="{392C61F7-EF78-427B-91AE-847780EA0FC0}"/>
    <dgm:cxn modelId="{F80D73E5-8A01-4938-8F32-DF9A84316E0A}" srcId="{237B11C2-D83B-44D0-A085-D537D86CC912}" destId="{7F2DA84A-E056-4872-8FC9-C3B89514E405}" srcOrd="5" destOrd="0" parTransId="{FA4E4744-0013-4629-8A31-8478A349AA99}" sibTransId="{05D2E95B-0444-44E7-8BFD-A705672524DF}"/>
    <dgm:cxn modelId="{DC1F30E8-704E-4484-8993-95214E5E7A2C}" srcId="{237B11C2-D83B-44D0-A085-D537D86CC912}" destId="{91DD6D6A-E6EB-4F0A-BE78-612FE33EEECE}" srcOrd="3" destOrd="0" parTransId="{A7DE3C72-5041-4E78-BD49-56E3600838F3}" sibTransId="{C0A8C53F-3E6A-474A-BB52-248551DA5C23}"/>
    <dgm:cxn modelId="{7C92B4F9-F267-4D81-BD1B-BA1D35ED9092}" type="presOf" srcId="{EE715780-698F-4047-B407-1E1465853DAC}" destId="{44DE0FF9-390F-4065-AF5F-F1B145CCF724}" srcOrd="0" destOrd="0" presId="urn:microsoft.com/office/officeart/2005/8/layout/hProcess11"/>
    <dgm:cxn modelId="{2F72DAF6-78F8-40C0-9FF4-D81B7ACDEEE0}" type="presParOf" srcId="{596B387C-971F-4198-9DB2-CA9EB66A0F8E}" destId="{5608868D-EF6C-4FE1-93D2-9095A1ECC964}" srcOrd="0" destOrd="0" presId="urn:microsoft.com/office/officeart/2005/8/layout/hProcess11"/>
    <dgm:cxn modelId="{7B5747FE-EDF4-4861-9214-F6AC8995B27C}" type="presParOf" srcId="{596B387C-971F-4198-9DB2-CA9EB66A0F8E}" destId="{8C342B9D-CEA0-4607-B12E-9661674184C1}" srcOrd="1" destOrd="0" presId="urn:microsoft.com/office/officeart/2005/8/layout/hProcess11"/>
    <dgm:cxn modelId="{F22E3209-AA74-44F1-BC8F-673E616D7F0B}" type="presParOf" srcId="{8C342B9D-CEA0-4607-B12E-9661674184C1}" destId="{A93C21B8-580F-40D8-A751-044A81BE1843}" srcOrd="0" destOrd="0" presId="urn:microsoft.com/office/officeart/2005/8/layout/hProcess11"/>
    <dgm:cxn modelId="{B9409057-BD49-4A26-8EA0-88CAAA4CD340}" type="presParOf" srcId="{A93C21B8-580F-40D8-A751-044A81BE1843}" destId="{44DE0FF9-390F-4065-AF5F-F1B145CCF724}" srcOrd="0" destOrd="0" presId="urn:microsoft.com/office/officeart/2005/8/layout/hProcess11"/>
    <dgm:cxn modelId="{015AC552-78D5-4D08-9C83-DBEA2357827C}" type="presParOf" srcId="{A93C21B8-580F-40D8-A751-044A81BE1843}" destId="{03918A13-8F16-4F23-ADFF-36F0CBD14FAA}" srcOrd="1" destOrd="0" presId="urn:microsoft.com/office/officeart/2005/8/layout/hProcess11"/>
    <dgm:cxn modelId="{1F5DF55F-0590-4496-865C-E8BFDD05B4B0}" type="presParOf" srcId="{A93C21B8-580F-40D8-A751-044A81BE1843}" destId="{2953FD8C-D1CA-4027-9A3B-27DB4EE7AA12}" srcOrd="2" destOrd="0" presId="urn:microsoft.com/office/officeart/2005/8/layout/hProcess11"/>
    <dgm:cxn modelId="{B87270FA-E6DB-4FB8-A62C-4ECB5211DA80}" type="presParOf" srcId="{8C342B9D-CEA0-4607-B12E-9661674184C1}" destId="{89C1D5AB-9C83-4E03-8D74-19829ED22A88}" srcOrd="1" destOrd="0" presId="urn:microsoft.com/office/officeart/2005/8/layout/hProcess11"/>
    <dgm:cxn modelId="{C633C5F1-9AD9-4D9F-956A-374639C284AB}" type="presParOf" srcId="{8C342B9D-CEA0-4607-B12E-9661674184C1}" destId="{4814A3D8-4593-469E-AFE0-3EAAB5DA3B3B}" srcOrd="2" destOrd="0" presId="urn:microsoft.com/office/officeart/2005/8/layout/hProcess11"/>
    <dgm:cxn modelId="{6AF0FC7A-87C1-4D3A-AAD4-727957176606}" type="presParOf" srcId="{4814A3D8-4593-469E-AFE0-3EAAB5DA3B3B}" destId="{2CF3926A-0098-4096-BE10-2A9357ADB19A}" srcOrd="0" destOrd="0" presId="urn:microsoft.com/office/officeart/2005/8/layout/hProcess11"/>
    <dgm:cxn modelId="{EEF5366A-A9EC-4578-BA9A-7F519380DD7F}" type="presParOf" srcId="{4814A3D8-4593-469E-AFE0-3EAAB5DA3B3B}" destId="{45341AD0-33F5-4798-95BF-F9BBD52BF642}" srcOrd="1" destOrd="0" presId="urn:microsoft.com/office/officeart/2005/8/layout/hProcess11"/>
    <dgm:cxn modelId="{404C155E-296D-4492-9705-F4CC3C59B148}" type="presParOf" srcId="{4814A3D8-4593-469E-AFE0-3EAAB5DA3B3B}" destId="{C21693E7-596D-4AC1-A4CF-B1C784B6C3A3}" srcOrd="2" destOrd="0" presId="urn:microsoft.com/office/officeart/2005/8/layout/hProcess11"/>
    <dgm:cxn modelId="{AAAF5AFC-50A7-4B0F-A477-C693C4242A53}" type="presParOf" srcId="{8C342B9D-CEA0-4607-B12E-9661674184C1}" destId="{1CAD5351-19F7-4FA7-97B0-7D732C53691F}" srcOrd="3" destOrd="0" presId="urn:microsoft.com/office/officeart/2005/8/layout/hProcess11"/>
    <dgm:cxn modelId="{AAA63826-001D-49B0-8D89-F549C3670D6D}" type="presParOf" srcId="{8C342B9D-CEA0-4607-B12E-9661674184C1}" destId="{F77CC0B4-CE9B-45DA-8F0D-3B6C460F6846}" srcOrd="4" destOrd="0" presId="urn:microsoft.com/office/officeart/2005/8/layout/hProcess11"/>
    <dgm:cxn modelId="{24488E26-DA36-4E9D-B05A-0B58E8ECD619}" type="presParOf" srcId="{F77CC0B4-CE9B-45DA-8F0D-3B6C460F6846}" destId="{D2CF6C79-E611-412F-ABE9-98404A317D96}" srcOrd="0" destOrd="0" presId="urn:microsoft.com/office/officeart/2005/8/layout/hProcess11"/>
    <dgm:cxn modelId="{E0814D25-69E1-43FE-B131-D8356A3184A2}" type="presParOf" srcId="{F77CC0B4-CE9B-45DA-8F0D-3B6C460F6846}" destId="{F73D2DC0-2C9F-44C5-AA0F-6D23CE8707E0}" srcOrd="1" destOrd="0" presId="urn:microsoft.com/office/officeart/2005/8/layout/hProcess11"/>
    <dgm:cxn modelId="{9ACCAF70-A301-4D92-856B-F77A51C11D78}" type="presParOf" srcId="{F77CC0B4-CE9B-45DA-8F0D-3B6C460F6846}" destId="{CC3BDE5F-498F-4B8F-9244-F3C00EE83EB5}" srcOrd="2" destOrd="0" presId="urn:microsoft.com/office/officeart/2005/8/layout/hProcess11"/>
    <dgm:cxn modelId="{9607F4BE-F7D3-4B99-B43E-B8B2B476AB7D}" type="presParOf" srcId="{8C342B9D-CEA0-4607-B12E-9661674184C1}" destId="{4C8F423E-5CDF-470D-A6F2-2BEC367E31F2}" srcOrd="5" destOrd="0" presId="urn:microsoft.com/office/officeart/2005/8/layout/hProcess11"/>
    <dgm:cxn modelId="{32C25589-446B-4461-B859-95E1C2C44E21}" type="presParOf" srcId="{8C342B9D-CEA0-4607-B12E-9661674184C1}" destId="{6EF0DDA6-CB04-4DF3-A8A1-5DB90FC4A08D}" srcOrd="6" destOrd="0" presId="urn:microsoft.com/office/officeart/2005/8/layout/hProcess11"/>
    <dgm:cxn modelId="{EB7EB65B-0A2E-4285-AC85-0F620E0CEAEE}" type="presParOf" srcId="{6EF0DDA6-CB04-4DF3-A8A1-5DB90FC4A08D}" destId="{2BB6DB12-CE1D-4D15-997F-25CD2301CCC3}" srcOrd="0" destOrd="0" presId="urn:microsoft.com/office/officeart/2005/8/layout/hProcess11"/>
    <dgm:cxn modelId="{A786DBC2-DEA1-4271-95A7-CB253BAB9FEF}" type="presParOf" srcId="{6EF0DDA6-CB04-4DF3-A8A1-5DB90FC4A08D}" destId="{781BEE60-99E3-418B-8A9D-F5A3643A054A}" srcOrd="1" destOrd="0" presId="urn:microsoft.com/office/officeart/2005/8/layout/hProcess11"/>
    <dgm:cxn modelId="{716BDA60-A469-4660-9BAC-43B4DEDF8A13}" type="presParOf" srcId="{6EF0DDA6-CB04-4DF3-A8A1-5DB90FC4A08D}" destId="{AE217C75-515A-401E-83D7-8CBAAFE36AA0}" srcOrd="2" destOrd="0" presId="urn:microsoft.com/office/officeart/2005/8/layout/hProcess11"/>
    <dgm:cxn modelId="{7A72FC4E-516E-4014-9B82-FD15DFB03D67}" type="presParOf" srcId="{8C342B9D-CEA0-4607-B12E-9661674184C1}" destId="{AAD74DB2-CF12-463D-96AF-6EA830426B9C}" srcOrd="7" destOrd="0" presId="urn:microsoft.com/office/officeart/2005/8/layout/hProcess11"/>
    <dgm:cxn modelId="{90E1811A-D4F9-4047-988E-9A1A5F0CF8CD}" type="presParOf" srcId="{8C342B9D-CEA0-4607-B12E-9661674184C1}" destId="{730E8D55-2577-4BBF-A503-A319EF1BCCC3}" srcOrd="8" destOrd="0" presId="urn:microsoft.com/office/officeart/2005/8/layout/hProcess11"/>
    <dgm:cxn modelId="{EF7473AD-2C77-49A8-9173-232521CC5896}" type="presParOf" srcId="{730E8D55-2577-4BBF-A503-A319EF1BCCC3}" destId="{5D7300DE-6F34-4ABC-A209-1E95F4A7FE70}" srcOrd="0" destOrd="0" presId="urn:microsoft.com/office/officeart/2005/8/layout/hProcess11"/>
    <dgm:cxn modelId="{BD54008E-D2DE-4063-8AFB-C5357D506EDC}" type="presParOf" srcId="{730E8D55-2577-4BBF-A503-A319EF1BCCC3}" destId="{9B708AF1-5CD2-410E-B3B5-EB61741CBDF2}" srcOrd="1" destOrd="0" presId="urn:microsoft.com/office/officeart/2005/8/layout/hProcess11"/>
    <dgm:cxn modelId="{41E526EB-D4C1-4540-908C-86A384B56417}" type="presParOf" srcId="{730E8D55-2577-4BBF-A503-A319EF1BCCC3}" destId="{83DC1121-AB3C-4CA4-A018-2A7FBC6A72BD}" srcOrd="2" destOrd="0" presId="urn:microsoft.com/office/officeart/2005/8/layout/hProcess11"/>
    <dgm:cxn modelId="{FDFEFFF9-9FF5-4CF5-84F0-E4342D5C45F1}" type="presParOf" srcId="{8C342B9D-CEA0-4607-B12E-9661674184C1}" destId="{9B84A688-405F-41F8-B387-86F979E5A591}" srcOrd="9" destOrd="0" presId="urn:microsoft.com/office/officeart/2005/8/layout/hProcess11"/>
    <dgm:cxn modelId="{75B57A0B-F890-464C-900F-A1BAA9B2A62A}" type="presParOf" srcId="{8C342B9D-CEA0-4607-B12E-9661674184C1}" destId="{D69EE517-1E32-4762-8089-5739DC244A89}" srcOrd="10" destOrd="0" presId="urn:microsoft.com/office/officeart/2005/8/layout/hProcess11"/>
    <dgm:cxn modelId="{32231E37-521F-48EF-BFC1-460A732404DB}" type="presParOf" srcId="{D69EE517-1E32-4762-8089-5739DC244A89}" destId="{5859909F-B726-4D6D-B2B6-1AED1353DDAD}" srcOrd="0" destOrd="0" presId="urn:microsoft.com/office/officeart/2005/8/layout/hProcess11"/>
    <dgm:cxn modelId="{92484E28-571F-4E40-A209-E9BC4594F8D2}" type="presParOf" srcId="{D69EE517-1E32-4762-8089-5739DC244A89}" destId="{98F012B8-CCC8-4BAD-AAE6-4B0CE3FD1836}" srcOrd="1" destOrd="0" presId="urn:microsoft.com/office/officeart/2005/8/layout/hProcess11"/>
    <dgm:cxn modelId="{0D8AF9F6-74DD-49CD-9F97-DD0320D08A84}" type="presParOf" srcId="{D69EE517-1E32-4762-8089-5739DC244A89}" destId="{113C9B71-FC8A-4628-927D-5B0E7BFEFA6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8868D-EF6C-4FE1-93D2-9095A1ECC964}">
      <dsp:nvSpPr>
        <dsp:cNvPr id="0" name=""/>
        <dsp:cNvSpPr/>
      </dsp:nvSpPr>
      <dsp:spPr>
        <a:xfrm>
          <a:off x="0" y="1343525"/>
          <a:ext cx="8283355" cy="38045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E0FF9-390F-4065-AF5F-F1B145CCF724}">
      <dsp:nvSpPr>
        <dsp:cNvPr id="0" name=""/>
        <dsp:cNvSpPr/>
      </dsp:nvSpPr>
      <dsp:spPr>
        <a:xfrm>
          <a:off x="997" y="0"/>
          <a:ext cx="1482481" cy="12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kern="1200" dirty="0"/>
            <a:t>Mar 16</a:t>
          </a:r>
        </a:p>
        <a:p>
          <a:pPr marL="0" lvl="0" indent="0" algn="ctr" defTabSz="622300">
            <a:lnSpc>
              <a:spcPct val="90000"/>
            </a:lnSpc>
            <a:spcBef>
              <a:spcPct val="0"/>
            </a:spcBef>
            <a:spcAft>
              <a:spcPct val="35000"/>
            </a:spcAft>
            <a:buNone/>
          </a:pPr>
          <a:r>
            <a:rPr lang="en-GB" sz="1400" b="0" kern="1200" dirty="0"/>
            <a:t>Negotiations started</a:t>
          </a:r>
        </a:p>
      </dsp:txBody>
      <dsp:txXfrm>
        <a:off x="997" y="0"/>
        <a:ext cx="1482481" cy="1227003"/>
      </dsp:txXfrm>
    </dsp:sp>
    <dsp:sp modelId="{03918A13-8F16-4F23-ADFF-36F0CBD14FAA}">
      <dsp:nvSpPr>
        <dsp:cNvPr id="0" name=""/>
        <dsp:cNvSpPr/>
      </dsp:nvSpPr>
      <dsp:spPr>
        <a:xfrm flipH="1">
          <a:off x="579402" y="1380379"/>
          <a:ext cx="325671" cy="3067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3926A-0098-4096-BE10-2A9357ADB19A}">
      <dsp:nvSpPr>
        <dsp:cNvPr id="0" name=""/>
        <dsp:cNvSpPr/>
      </dsp:nvSpPr>
      <dsp:spPr>
        <a:xfrm>
          <a:off x="1503386" y="1840505"/>
          <a:ext cx="1115252" cy="12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kern="1200" dirty="0"/>
            <a:t>October 16</a:t>
          </a:r>
        </a:p>
        <a:p>
          <a:pPr marL="0" lvl="0" indent="0" algn="ctr" defTabSz="622300">
            <a:lnSpc>
              <a:spcPct val="90000"/>
            </a:lnSpc>
            <a:spcBef>
              <a:spcPct val="0"/>
            </a:spcBef>
            <a:spcAft>
              <a:spcPct val="35000"/>
            </a:spcAft>
            <a:buNone/>
          </a:pPr>
          <a:r>
            <a:rPr lang="en-GB" sz="1400" b="0" kern="1200" dirty="0"/>
            <a:t>Draft 2017 Rating List</a:t>
          </a:r>
        </a:p>
      </dsp:txBody>
      <dsp:txXfrm>
        <a:off x="1503386" y="1840505"/>
        <a:ext cx="1115252" cy="1227003"/>
      </dsp:txXfrm>
    </dsp:sp>
    <dsp:sp modelId="{45341AD0-33F5-4798-95BF-F9BBD52BF642}">
      <dsp:nvSpPr>
        <dsp:cNvPr id="0" name=""/>
        <dsp:cNvSpPr/>
      </dsp:nvSpPr>
      <dsp:spPr>
        <a:xfrm>
          <a:off x="1907637" y="1380379"/>
          <a:ext cx="306750" cy="3067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F6C79-E611-412F-ABE9-98404A317D96}">
      <dsp:nvSpPr>
        <dsp:cNvPr id="0" name=""/>
        <dsp:cNvSpPr/>
      </dsp:nvSpPr>
      <dsp:spPr>
        <a:xfrm>
          <a:off x="2638546" y="0"/>
          <a:ext cx="1200956" cy="12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kern="1200" dirty="0"/>
            <a:t>April 17</a:t>
          </a:r>
        </a:p>
        <a:p>
          <a:pPr marL="0" lvl="0" indent="0" algn="ctr" defTabSz="622300">
            <a:lnSpc>
              <a:spcPct val="90000"/>
            </a:lnSpc>
            <a:spcBef>
              <a:spcPct val="0"/>
            </a:spcBef>
            <a:spcAft>
              <a:spcPct val="35000"/>
            </a:spcAft>
            <a:buNone/>
          </a:pPr>
          <a:r>
            <a:rPr lang="en-GB" sz="1400" b="0" kern="1200" dirty="0"/>
            <a:t>2017 Rating List “Live” </a:t>
          </a:r>
        </a:p>
      </dsp:txBody>
      <dsp:txXfrm>
        <a:off x="2638546" y="0"/>
        <a:ext cx="1200956" cy="1227003"/>
      </dsp:txXfrm>
    </dsp:sp>
    <dsp:sp modelId="{F73D2DC0-2C9F-44C5-AA0F-6D23CE8707E0}">
      <dsp:nvSpPr>
        <dsp:cNvPr id="0" name=""/>
        <dsp:cNvSpPr/>
      </dsp:nvSpPr>
      <dsp:spPr>
        <a:xfrm>
          <a:off x="3085649" y="1380379"/>
          <a:ext cx="306750" cy="3067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6DB12-CE1D-4D15-997F-25CD2301CCC3}">
      <dsp:nvSpPr>
        <dsp:cNvPr id="0" name=""/>
        <dsp:cNvSpPr/>
      </dsp:nvSpPr>
      <dsp:spPr>
        <a:xfrm>
          <a:off x="3859409" y="1840505"/>
          <a:ext cx="1032323" cy="12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kern="1200" dirty="0"/>
            <a:t>April 18</a:t>
          </a:r>
        </a:p>
        <a:p>
          <a:pPr marL="0" lvl="0" indent="0" algn="ctr" defTabSz="622300">
            <a:lnSpc>
              <a:spcPct val="90000"/>
            </a:lnSpc>
            <a:spcBef>
              <a:spcPct val="0"/>
            </a:spcBef>
            <a:spcAft>
              <a:spcPct val="35000"/>
            </a:spcAft>
            <a:buNone/>
          </a:pPr>
          <a:r>
            <a:rPr lang="en-GB" sz="1400" b="0" kern="1200" dirty="0"/>
            <a:t>2010 Rating List “Historic”</a:t>
          </a:r>
          <a:endParaRPr lang="en-GB" sz="1400" b="1" kern="1200" dirty="0">
            <a:solidFill>
              <a:srgbClr val="00B050"/>
            </a:solidFill>
          </a:endParaRPr>
        </a:p>
      </dsp:txBody>
      <dsp:txXfrm>
        <a:off x="3859409" y="1840505"/>
        <a:ext cx="1032323" cy="1227003"/>
      </dsp:txXfrm>
    </dsp:sp>
    <dsp:sp modelId="{781BEE60-99E3-418B-8A9D-F5A3643A054A}">
      <dsp:nvSpPr>
        <dsp:cNvPr id="0" name=""/>
        <dsp:cNvSpPr/>
      </dsp:nvSpPr>
      <dsp:spPr>
        <a:xfrm>
          <a:off x="4222196" y="1380379"/>
          <a:ext cx="306750" cy="3067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300DE-6F34-4ABC-A209-1E95F4A7FE70}">
      <dsp:nvSpPr>
        <dsp:cNvPr id="0" name=""/>
        <dsp:cNvSpPr/>
      </dsp:nvSpPr>
      <dsp:spPr>
        <a:xfrm>
          <a:off x="4911640" y="0"/>
          <a:ext cx="1364815" cy="12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kern="1200" dirty="0">
              <a:solidFill>
                <a:srgbClr val="00B050"/>
              </a:solidFill>
            </a:rPr>
            <a:t>Ongoing negotiations</a:t>
          </a:r>
          <a:endParaRPr lang="en-GB" sz="1400" b="0" kern="1200" dirty="0"/>
        </a:p>
      </dsp:txBody>
      <dsp:txXfrm>
        <a:off x="4911640" y="0"/>
        <a:ext cx="1364815" cy="1227003"/>
      </dsp:txXfrm>
    </dsp:sp>
    <dsp:sp modelId="{9B708AF1-5CD2-410E-B3B5-EB61741CBDF2}">
      <dsp:nvSpPr>
        <dsp:cNvPr id="0" name=""/>
        <dsp:cNvSpPr/>
      </dsp:nvSpPr>
      <dsp:spPr>
        <a:xfrm>
          <a:off x="5440673" y="1380379"/>
          <a:ext cx="306750" cy="3067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9909F-B726-4D6D-B2B6-1AED1353DDAD}">
      <dsp:nvSpPr>
        <dsp:cNvPr id="0" name=""/>
        <dsp:cNvSpPr/>
      </dsp:nvSpPr>
      <dsp:spPr>
        <a:xfrm>
          <a:off x="6581531" y="1831536"/>
          <a:ext cx="1157658" cy="122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GB" sz="1400" b="0" kern="1200" dirty="0"/>
        </a:p>
        <a:p>
          <a:pPr marL="0" lvl="0" indent="0" algn="ctr" defTabSz="622300">
            <a:lnSpc>
              <a:spcPct val="90000"/>
            </a:lnSpc>
            <a:spcBef>
              <a:spcPct val="0"/>
            </a:spcBef>
            <a:spcAft>
              <a:spcPct val="35000"/>
            </a:spcAft>
            <a:buNone/>
          </a:pPr>
          <a:r>
            <a:rPr lang="en-GB" sz="1400" b="0" kern="1200" dirty="0"/>
            <a:t>HEIs launch “Checks”</a:t>
          </a:r>
        </a:p>
      </dsp:txBody>
      <dsp:txXfrm>
        <a:off x="6581531" y="1831536"/>
        <a:ext cx="1157658" cy="1227003"/>
      </dsp:txXfrm>
    </dsp:sp>
    <dsp:sp modelId="{98F012B8-CCC8-4BAD-AAE6-4B0CE3FD1836}">
      <dsp:nvSpPr>
        <dsp:cNvPr id="0" name=""/>
        <dsp:cNvSpPr/>
      </dsp:nvSpPr>
      <dsp:spPr>
        <a:xfrm>
          <a:off x="7065025" y="1363489"/>
          <a:ext cx="306750" cy="3067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33110-F2A3-42DF-AEFA-3D2C27441CC0}" type="datetimeFigureOut">
              <a:rPr lang="en-GB" smtClean="0"/>
              <a:t>16/04/2018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A3594-A57D-4790-8D3B-C8E60616F481}" type="slidenum">
              <a:rPr lang="en-GB" smtClean="0"/>
              <a:t>‹#›</a:t>
            </a:fld>
            <a:endParaRPr lang="en-GB"/>
          </a:p>
        </p:txBody>
      </p:sp>
    </p:spTree>
    <p:extLst>
      <p:ext uri="{BB962C8B-B14F-4D97-AF65-F5344CB8AC3E}">
        <p14:creationId xmlns:p14="http://schemas.microsoft.com/office/powerpoint/2010/main" val="397751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24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69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a:spcAft>
                <a:spcPts val="0"/>
              </a:spcAft>
            </a:pPr>
            <a:r>
              <a:rPr lang="en-GB" sz="1600" dirty="0">
                <a:ea typeface="Times New Roman"/>
                <a:cs typeface="Arial"/>
              </a:rPr>
              <a:t> </a:t>
            </a:r>
            <a:endParaRPr lang="en-GB" sz="1100" dirty="0">
              <a:latin typeface="Arial"/>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65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13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324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582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740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85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spcAft>
                <a:spcPts val="0"/>
              </a:spcAft>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7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587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49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9444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218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7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4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51275" y="9429672"/>
            <a:ext cx="2944813" cy="495379"/>
          </a:xfrm>
          <a:prstGeom prst="rect">
            <a:avLst/>
          </a:prstGeom>
          <a:noFill/>
          <a:ln w="9525">
            <a:noFill/>
            <a:miter lim="800000"/>
            <a:headEnd/>
            <a:tailEnd/>
          </a:ln>
        </p:spPr>
        <p:txBody>
          <a:bodyPr lIns="126347" tIns="63174" rIns="126347" bIns="63174" anchor="b"/>
          <a:lstStyle/>
          <a:p>
            <a:pPr marL="0" marR="0" lvl="0" indent="0" algn="r" defTabSz="1263650" rtl="0" eaLnBrk="1" fontAlgn="auto" latinLnBrk="0" hangingPunct="1">
              <a:lnSpc>
                <a:spcPct val="100000"/>
              </a:lnSpc>
              <a:spcBef>
                <a:spcPts val="0"/>
              </a:spcBef>
              <a:spcAft>
                <a:spcPts val="0"/>
              </a:spcAft>
              <a:buClrTx/>
              <a:buSzTx/>
              <a:buFontTx/>
              <a:buNone/>
              <a:tabLst/>
              <a:defRPr/>
            </a:pPr>
            <a:fld id="{2B6CCA77-752B-461C-8640-5B54C288966E}"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126365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106" name="Rectangle 2"/>
          <p:cNvSpPr>
            <a:spLocks noGrp="1" noRot="1" noChangeAspect="1" noChangeArrowheads="1" noTextEdit="1"/>
          </p:cNvSpPr>
          <p:nvPr>
            <p:ph type="sldImg"/>
          </p:nvPr>
        </p:nvSpPr>
        <p:spPr>
          <a:xfrm>
            <a:off x="92075" y="744538"/>
            <a:ext cx="6615113" cy="3722687"/>
          </a:xfrm>
          <a:ln/>
        </p:spPr>
      </p:sp>
      <p:sp>
        <p:nvSpPr>
          <p:cNvPr id="47107" name="Rectangle 3"/>
          <p:cNvSpPr>
            <a:spLocks noGrp="1" noChangeArrowheads="1"/>
          </p:cNvSpPr>
          <p:nvPr>
            <p:ph type="body" idx="1"/>
          </p:nvPr>
        </p:nvSpPr>
        <p:spPr>
          <a:noFill/>
          <a:ln/>
        </p:spPr>
        <p:txBody>
          <a:bodyPr/>
          <a:lstStyle/>
          <a:p>
            <a:pPr eaLnBrk="1" hangingPunct="1"/>
            <a:endParaRPr lang="en-GB" sz="1000" dirty="0"/>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814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51275" y="9429672"/>
            <a:ext cx="2944813" cy="495379"/>
          </a:xfrm>
          <a:prstGeom prst="rect">
            <a:avLst/>
          </a:prstGeom>
          <a:noFill/>
          <a:ln w="9525">
            <a:noFill/>
            <a:miter lim="800000"/>
            <a:headEnd/>
            <a:tailEnd/>
          </a:ln>
        </p:spPr>
        <p:txBody>
          <a:bodyPr lIns="126347" tIns="63174" rIns="126347" bIns="63174" anchor="b"/>
          <a:lstStyle/>
          <a:p>
            <a:pPr marL="0" marR="0" lvl="0" indent="0" algn="r" defTabSz="1263650" rtl="0" eaLnBrk="1" fontAlgn="auto" latinLnBrk="0" hangingPunct="1">
              <a:lnSpc>
                <a:spcPct val="100000"/>
              </a:lnSpc>
              <a:spcBef>
                <a:spcPts val="0"/>
              </a:spcBef>
              <a:spcAft>
                <a:spcPts val="0"/>
              </a:spcAft>
              <a:buClrTx/>
              <a:buSzTx/>
              <a:buFontTx/>
              <a:buNone/>
              <a:tabLst/>
              <a:defRPr/>
            </a:pPr>
            <a:fld id="{2B6CCA77-752B-461C-8640-5B54C288966E}"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126365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106" name="Rectangle 2"/>
          <p:cNvSpPr>
            <a:spLocks noGrp="1" noRot="1" noChangeAspect="1" noChangeArrowheads="1" noTextEdit="1"/>
          </p:cNvSpPr>
          <p:nvPr>
            <p:ph type="sldImg"/>
          </p:nvPr>
        </p:nvSpPr>
        <p:spPr>
          <a:xfrm>
            <a:off x="92075" y="744538"/>
            <a:ext cx="6615113" cy="3722687"/>
          </a:xfrm>
          <a:ln/>
        </p:spPr>
      </p:sp>
      <p:sp>
        <p:nvSpPr>
          <p:cNvPr id="47107" name="Rectangle 3"/>
          <p:cNvSpPr>
            <a:spLocks noGrp="1" noChangeArrowheads="1"/>
          </p:cNvSpPr>
          <p:nvPr>
            <p:ph type="body" idx="1"/>
          </p:nvPr>
        </p:nvSpPr>
        <p:spPr>
          <a:xfrm>
            <a:off x="679768" y="4715153"/>
            <a:ext cx="5438140" cy="4962208"/>
          </a:xfrm>
          <a:noFill/>
          <a:ln/>
        </p:spPr>
        <p:txBody>
          <a:bodyPr/>
          <a:lstStyle/>
          <a:p>
            <a:pPr eaLnBrk="1" hangingPunct="1"/>
            <a:endParaRPr lang="en-GB" sz="1000" dirty="0"/>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9110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51275" y="9429672"/>
            <a:ext cx="2944813" cy="495379"/>
          </a:xfrm>
          <a:prstGeom prst="rect">
            <a:avLst/>
          </a:prstGeom>
          <a:noFill/>
          <a:ln w="9525">
            <a:noFill/>
            <a:miter lim="800000"/>
            <a:headEnd/>
            <a:tailEnd/>
          </a:ln>
        </p:spPr>
        <p:txBody>
          <a:bodyPr lIns="126347" tIns="63174" rIns="126347" bIns="63174" anchor="b"/>
          <a:lstStyle/>
          <a:p>
            <a:pPr marL="0" marR="0" lvl="0" indent="0" algn="r" defTabSz="1263650" rtl="0" eaLnBrk="1" fontAlgn="auto" latinLnBrk="0" hangingPunct="1">
              <a:lnSpc>
                <a:spcPct val="100000"/>
              </a:lnSpc>
              <a:spcBef>
                <a:spcPts val="0"/>
              </a:spcBef>
              <a:spcAft>
                <a:spcPts val="0"/>
              </a:spcAft>
              <a:buClrTx/>
              <a:buSzTx/>
              <a:buFontTx/>
              <a:buNone/>
              <a:tabLst/>
              <a:defRPr/>
            </a:pPr>
            <a:fld id="{2B6CCA77-752B-461C-8640-5B54C288966E}"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126365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106" name="Rectangle 2"/>
          <p:cNvSpPr>
            <a:spLocks noGrp="1" noRot="1" noChangeAspect="1" noChangeArrowheads="1" noTextEdit="1"/>
          </p:cNvSpPr>
          <p:nvPr>
            <p:ph type="sldImg"/>
          </p:nvPr>
        </p:nvSpPr>
        <p:spPr>
          <a:xfrm>
            <a:off x="92075" y="744538"/>
            <a:ext cx="6615113" cy="3722687"/>
          </a:xfrm>
          <a:ln/>
        </p:spPr>
      </p:sp>
      <p:sp>
        <p:nvSpPr>
          <p:cNvPr id="47107" name="Rectangle 3"/>
          <p:cNvSpPr>
            <a:spLocks noGrp="1" noChangeArrowheads="1"/>
          </p:cNvSpPr>
          <p:nvPr>
            <p:ph type="body" idx="1"/>
          </p:nvPr>
        </p:nvSpPr>
        <p:spPr>
          <a:noFill/>
          <a:ln/>
        </p:spPr>
        <p:txBody>
          <a:bodyPr/>
          <a:lstStyle/>
          <a:p>
            <a:pPr eaLnBrk="1" hangingPunct="1"/>
            <a:endParaRPr lang="en-GB" sz="1000" dirty="0"/>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85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51275" y="9429672"/>
            <a:ext cx="2944813" cy="495379"/>
          </a:xfrm>
          <a:prstGeom prst="rect">
            <a:avLst/>
          </a:prstGeom>
          <a:noFill/>
          <a:ln w="9525">
            <a:noFill/>
            <a:miter lim="800000"/>
            <a:headEnd/>
            <a:tailEnd/>
          </a:ln>
        </p:spPr>
        <p:txBody>
          <a:bodyPr lIns="126347" tIns="63174" rIns="126347" bIns="63174" anchor="b"/>
          <a:lstStyle/>
          <a:p>
            <a:pPr marL="0" marR="0" lvl="0" indent="0" algn="r" defTabSz="1263650" rtl="0" eaLnBrk="1" fontAlgn="auto" latinLnBrk="0" hangingPunct="1">
              <a:lnSpc>
                <a:spcPct val="100000"/>
              </a:lnSpc>
              <a:spcBef>
                <a:spcPts val="0"/>
              </a:spcBef>
              <a:spcAft>
                <a:spcPts val="0"/>
              </a:spcAft>
              <a:buClrTx/>
              <a:buSzTx/>
              <a:buFontTx/>
              <a:buNone/>
              <a:tabLst/>
              <a:defRPr/>
            </a:pPr>
            <a:fld id="{2B6CCA77-752B-461C-8640-5B54C288966E}"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126365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106" name="Rectangle 2"/>
          <p:cNvSpPr>
            <a:spLocks noGrp="1" noRot="1" noChangeAspect="1" noChangeArrowheads="1" noTextEdit="1"/>
          </p:cNvSpPr>
          <p:nvPr>
            <p:ph type="sldImg"/>
          </p:nvPr>
        </p:nvSpPr>
        <p:spPr>
          <a:xfrm>
            <a:off x="92075" y="744538"/>
            <a:ext cx="6615113" cy="3722687"/>
          </a:xfrm>
          <a:ln/>
        </p:spPr>
      </p:sp>
      <p:sp>
        <p:nvSpPr>
          <p:cNvPr id="47107" name="Rectangle 3"/>
          <p:cNvSpPr>
            <a:spLocks noGrp="1" noChangeArrowheads="1"/>
          </p:cNvSpPr>
          <p:nvPr>
            <p:ph type="body" idx="1"/>
          </p:nvPr>
        </p:nvSpPr>
        <p:spPr>
          <a:noFill/>
          <a:ln/>
        </p:spPr>
        <p:txBody>
          <a:bodyPr/>
          <a:lstStyle/>
          <a:p>
            <a:pPr eaLnBrk="1" hangingPunct="1"/>
            <a:endParaRPr lang="en-GB" sz="1000" dirty="0"/>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359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543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350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33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466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6869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933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4850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856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317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85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3109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047AE-651A-487F-92A3-F1B74845233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411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86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37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634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362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39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82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02AF0-42DB-44AB-AC03-FAD6BCFA7C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88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a:extLst>
              <a:ext uri="{FF2B5EF4-FFF2-40B4-BE49-F238E27FC236}">
                <a16:creationId xmlns:a16="http://schemas.microsoft.com/office/drawing/2014/main" id="{3122DAE5-3063-D54B-BF76-981DAD86CE35}"/>
              </a:ext>
            </a:extLst>
          </p:cNvPr>
          <p:cNvSpPr/>
          <p:nvPr userDrawn="1"/>
        </p:nvSpPr>
        <p:spPr>
          <a:xfrm>
            <a:off x="0" y="4804012"/>
            <a:ext cx="9144000" cy="339488"/>
          </a:xfrm>
          <a:prstGeom prst="rect">
            <a:avLst/>
          </a:prstGeom>
          <a:solidFill>
            <a:srgbClr val="B4C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4C58B51-AACD-E54D-98DC-611CFAECC8AB}"/>
              </a:ext>
            </a:extLst>
          </p:cNvPr>
          <p:cNvSpPr txBox="1"/>
          <p:nvPr userDrawn="1"/>
        </p:nvSpPr>
        <p:spPr>
          <a:xfrm>
            <a:off x="263769" y="4826978"/>
            <a:ext cx="7135310" cy="20774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0" i="0" kern="1200">
                <a:solidFill>
                  <a:srgbClr val="791027"/>
                </a:solidFill>
                <a:effectLst/>
                <a:latin typeface="FoundrySterling-Bold" panose="02000300000000000000" pitchFamily="2" charset="0"/>
                <a:ea typeface="+mn-ea"/>
                <a:cs typeface="+mn-cs"/>
              </a:rPr>
              <a:t>LEADERSHIP &amp; CHALLENGE </a:t>
            </a:r>
            <a:r>
              <a:rPr lang="en-GB" sz="1350" b="1" kern="1200">
                <a:solidFill>
                  <a:schemeClr val="bg2">
                    <a:lumMod val="25000"/>
                  </a:schemeClr>
                </a:solidFill>
                <a:effectLst/>
                <a:latin typeface="+mn-lt"/>
                <a:ea typeface="+mn-ea"/>
                <a:cs typeface="+mn-cs"/>
              </a:rPr>
              <a:t>Doing Things Differently </a:t>
            </a:r>
            <a:r>
              <a:rPr lang="en-GB" sz="1350" kern="1200">
                <a:solidFill>
                  <a:schemeClr val="tx1"/>
                </a:solidFill>
                <a:effectLst/>
                <a:latin typeface="+mn-lt"/>
                <a:ea typeface="+mn-ea"/>
                <a:cs typeface="+mn-cs"/>
              </a:rPr>
              <a:t>| Annual Conference</a:t>
            </a:r>
          </a:p>
        </p:txBody>
      </p:sp>
      <p:pic>
        <p:nvPicPr>
          <p:cNvPr id="9" name="Picture 8">
            <a:extLst>
              <a:ext uri="{FF2B5EF4-FFF2-40B4-BE49-F238E27FC236}">
                <a16:creationId xmlns:a16="http://schemas.microsoft.com/office/drawing/2014/main" id="{6CB5C118-14B3-704B-9909-8A9B6FDA74AF}"/>
              </a:ext>
            </a:extLst>
          </p:cNvPr>
          <p:cNvPicPr>
            <a:picLocks noChangeAspect="1"/>
          </p:cNvPicPr>
          <p:nvPr userDrawn="1"/>
        </p:nvPicPr>
        <p:blipFill>
          <a:blip r:embed="rId2"/>
          <a:stretch>
            <a:fillRect/>
          </a:stretch>
        </p:blipFill>
        <p:spPr>
          <a:xfrm>
            <a:off x="8250606" y="4800603"/>
            <a:ext cx="712704" cy="266699"/>
          </a:xfrm>
          <a:prstGeom prst="rect">
            <a:avLst/>
          </a:prstGeom>
        </p:spPr>
      </p:pic>
      <p:pic>
        <p:nvPicPr>
          <p:cNvPr id="10" name="Picture 9">
            <a:extLst>
              <a:ext uri="{FF2B5EF4-FFF2-40B4-BE49-F238E27FC236}">
                <a16:creationId xmlns:a16="http://schemas.microsoft.com/office/drawing/2014/main" id="{13A40A4A-78AE-A547-8526-25FFDEA5C69A}"/>
              </a:ext>
            </a:extLst>
          </p:cNvPr>
          <p:cNvPicPr>
            <a:picLocks noChangeAspect="1"/>
          </p:cNvPicPr>
          <p:nvPr userDrawn="1"/>
        </p:nvPicPr>
        <p:blipFill>
          <a:blip r:embed="rId3"/>
          <a:stretch>
            <a:fillRect/>
          </a:stretch>
        </p:blipFill>
        <p:spPr>
          <a:xfrm>
            <a:off x="7562185" y="4768844"/>
            <a:ext cx="525315" cy="297961"/>
          </a:xfrm>
          <a:prstGeom prst="rect">
            <a:avLst/>
          </a:prstGeom>
        </p:spPr>
      </p:pic>
    </p:spTree>
    <p:extLst>
      <p:ext uri="{BB962C8B-B14F-4D97-AF65-F5344CB8AC3E}">
        <p14:creationId xmlns:p14="http://schemas.microsoft.com/office/powerpoint/2010/main" val="382041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3E5722FA-7321-2746-BBD5-D556A1E13CBE}" type="datetimeFigureOut">
              <a:rPr lang="en-GB" smtClean="0"/>
              <a:t>16/04/2018</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BD61E858-ADE1-8D4C-B839-F5FAA8DB661E}" type="slidenum">
              <a:rPr lang="en-GB" smtClean="0"/>
              <a:t>‹#›</a:t>
            </a:fld>
            <a:endParaRPr lang="en-GB"/>
          </a:p>
        </p:txBody>
      </p:sp>
    </p:spTree>
    <p:extLst>
      <p:ext uri="{BB962C8B-B14F-4D97-AF65-F5344CB8AC3E}">
        <p14:creationId xmlns:p14="http://schemas.microsoft.com/office/powerpoint/2010/main" val="374894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3E5722FA-7321-2746-BBD5-D556A1E13CBE}" type="datetimeFigureOut">
              <a:rPr lang="en-GB" smtClean="0"/>
              <a:t>16/04/2018</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BD61E858-ADE1-8D4C-B839-F5FAA8DB661E}" type="slidenum">
              <a:rPr lang="en-GB" smtClean="0"/>
              <a:t>‹#›</a:t>
            </a:fld>
            <a:endParaRPr lang="en-GB"/>
          </a:p>
        </p:txBody>
      </p:sp>
    </p:spTree>
    <p:extLst>
      <p:ext uri="{BB962C8B-B14F-4D97-AF65-F5344CB8AC3E}">
        <p14:creationId xmlns:p14="http://schemas.microsoft.com/office/powerpoint/2010/main" val="351089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Navy">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 y="3171784"/>
            <a:ext cx="9142803" cy="1971716"/>
          </a:xfrm>
          <a:prstGeom prst="rect">
            <a:avLst/>
          </a:prstGeom>
          <a:solidFill>
            <a:schemeClr val="tx2"/>
          </a:solidFill>
        </p:spPr>
      </p:pic>
      <p:sp>
        <p:nvSpPr>
          <p:cNvPr id="29" name="Subtitle 2"/>
          <p:cNvSpPr>
            <a:spLocks noGrp="1"/>
          </p:cNvSpPr>
          <p:nvPr>
            <p:ph type="subTitle" idx="1"/>
          </p:nvPr>
        </p:nvSpPr>
        <p:spPr>
          <a:xfrm>
            <a:off x="430976" y="4016158"/>
            <a:ext cx="6881659" cy="141485"/>
          </a:xfrm>
        </p:spPr>
        <p:txBody>
          <a:bodyPr/>
          <a:lstStyle>
            <a:lvl1pPr marL="0" indent="0" algn="l">
              <a:lnSpc>
                <a:spcPts val="1402"/>
              </a:lnSpc>
              <a:spcAft>
                <a:spcPts val="0"/>
              </a:spcAft>
              <a:buNone/>
              <a:defRPr sz="1400">
                <a:solidFill>
                  <a:schemeClr val="bg1"/>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dirty="0"/>
              <a:t>Click to edit Master subtitle style</a:t>
            </a:r>
            <a:endParaRPr lang="en-GB" dirty="0"/>
          </a:p>
        </p:txBody>
      </p:sp>
      <p:sp>
        <p:nvSpPr>
          <p:cNvPr id="32" name="Title 8"/>
          <p:cNvSpPr>
            <a:spLocks noGrp="1"/>
          </p:cNvSpPr>
          <p:nvPr>
            <p:ph type="title"/>
          </p:nvPr>
        </p:nvSpPr>
        <p:spPr>
          <a:xfrm>
            <a:off x="430976" y="3481105"/>
            <a:ext cx="6881659" cy="470349"/>
          </a:xfrm>
        </p:spPr>
        <p:txBody>
          <a:bodyPr/>
          <a:lstStyle>
            <a:lvl1pPr>
              <a:lnSpc>
                <a:spcPts val="4733"/>
              </a:lnSpc>
              <a:defRPr sz="4700">
                <a:solidFill>
                  <a:schemeClr val="bg1"/>
                </a:solidFill>
                <a:latin typeface="Franklin Gothic Demi Cond" panose="020B0706030402020204" pitchFamily="34" charset="0"/>
              </a:defRPr>
            </a:lvl1pPr>
          </a:lstStyle>
          <a:p>
            <a:r>
              <a:rPr lang="en-US" dirty="0"/>
              <a:t>Click to edit Master title </a:t>
            </a:r>
            <a:endParaRPr lang="en-GB" dirty="0"/>
          </a:p>
        </p:txBody>
      </p:sp>
      <p:grpSp>
        <p:nvGrpSpPr>
          <p:cNvPr id="30" name="Group 11"/>
          <p:cNvGrpSpPr>
            <a:grpSpLocks/>
          </p:cNvGrpSpPr>
          <p:nvPr userDrawn="1"/>
        </p:nvGrpSpPr>
        <p:grpSpPr bwMode="auto">
          <a:xfrm>
            <a:off x="7690192" y="4633291"/>
            <a:ext cx="1054800" cy="294300"/>
            <a:chOff x="5661" y="4338"/>
            <a:chExt cx="687" cy="256"/>
          </a:xfrm>
          <a:solidFill>
            <a:schemeClr val="bg1"/>
          </a:solidFill>
        </p:grpSpPr>
        <p:sp>
          <p:nvSpPr>
            <p:cNvPr id="34"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0"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1"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2"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4" name="Group 43"/>
          <p:cNvGrpSpPr/>
          <p:nvPr userDrawn="1"/>
        </p:nvGrpSpPr>
        <p:grpSpPr>
          <a:xfrm>
            <a:off x="429085" y="4739509"/>
            <a:ext cx="1181603" cy="186245"/>
            <a:chOff x="504000" y="6743701"/>
            <a:chExt cx="1374775" cy="288925"/>
          </a:xfrm>
        </p:grpSpPr>
        <p:sp>
          <p:nvSpPr>
            <p:cNvPr id="45"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white"/>
                </a:solidFill>
              </a:endParaRPr>
            </a:p>
          </p:txBody>
        </p:sp>
        <p:sp>
          <p:nvSpPr>
            <p:cNvPr id="46"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white"/>
                </a:solidFill>
              </a:endParaRPr>
            </a:p>
          </p:txBody>
        </p:sp>
      </p:grpSp>
      <p:grpSp>
        <p:nvGrpSpPr>
          <p:cNvPr id="47" name="Group 46"/>
          <p:cNvGrpSpPr/>
          <p:nvPr userDrawn="1"/>
        </p:nvGrpSpPr>
        <p:grpSpPr>
          <a:xfrm>
            <a:off x="592818" y="4741555"/>
            <a:ext cx="781823" cy="183176"/>
            <a:chOff x="694500" y="6746876"/>
            <a:chExt cx="909638" cy="284163"/>
          </a:xfrm>
          <a:solidFill>
            <a:schemeClr val="bg2"/>
          </a:solidFill>
        </p:grpSpPr>
        <p:sp>
          <p:nvSpPr>
            <p:cNvPr id="48"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srgbClr val="1CAF92"/>
                </a:solidFill>
              </a:endParaRPr>
            </a:p>
          </p:txBody>
        </p:sp>
        <p:sp>
          <p:nvSpPr>
            <p:cNvPr id="49"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srgbClr val="1CAF92"/>
                </a:solidFill>
              </a:endParaRPr>
            </a:p>
          </p:txBody>
        </p:sp>
      </p:grpSp>
    </p:spTree>
    <p:extLst>
      <p:ext uri="{BB962C8B-B14F-4D97-AF65-F5344CB8AC3E}">
        <p14:creationId xmlns:p14="http://schemas.microsoft.com/office/powerpoint/2010/main" val="1103380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Icon Navy">
    <p:bg>
      <p:bgRef idx="1001">
        <a:schemeClr val="bg2"/>
      </p:bgRef>
    </p:bg>
    <p:spTree>
      <p:nvGrpSpPr>
        <p:cNvPr id="1" name=""/>
        <p:cNvGrpSpPr/>
        <p:nvPr/>
      </p:nvGrpSpPr>
      <p:grpSpPr>
        <a:xfrm>
          <a:off x="0" y="0"/>
          <a:ext cx="0" cy="0"/>
          <a:chOff x="0" y="0"/>
          <a:chExt cx="0" cy="0"/>
        </a:xfrm>
      </p:grpSpPr>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userDrawn="1"/>
        </p:nvGrpSpPr>
        <p:grpSpPr>
          <a:xfrm>
            <a:off x="7690192" y="4633291"/>
            <a:ext cx="1054800" cy="294300"/>
            <a:chOff x="7690192" y="6177721"/>
            <a:chExt cx="1054800" cy="392400"/>
          </a:xfrm>
          <a:solidFill>
            <a:schemeClr val="tx1"/>
          </a:solidFill>
        </p:grpSpPr>
        <p:sp>
          <p:nvSpPr>
            <p:cNvPr id="29"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0" name="Group 39"/>
          <p:cNvGrpSpPr/>
          <p:nvPr userDrawn="1"/>
        </p:nvGrpSpPr>
        <p:grpSpPr>
          <a:xfrm>
            <a:off x="429085" y="4739509"/>
            <a:ext cx="1181603" cy="186245"/>
            <a:chOff x="504000" y="6743701"/>
            <a:chExt cx="1374775" cy="288925"/>
          </a:xfrm>
          <a:solidFill>
            <a:schemeClr val="tx1"/>
          </a:solidFill>
        </p:grpSpPr>
        <p:sp>
          <p:nvSpPr>
            <p:cNvPr id="44"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5"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1" name="Group 40"/>
          <p:cNvGrpSpPr/>
          <p:nvPr userDrawn="1"/>
        </p:nvGrpSpPr>
        <p:grpSpPr>
          <a:xfrm>
            <a:off x="592818" y="4741555"/>
            <a:ext cx="781823" cy="183176"/>
            <a:chOff x="694500" y="6746876"/>
            <a:chExt cx="909638" cy="284163"/>
          </a:xfrm>
          <a:solidFill>
            <a:schemeClr val="tx2"/>
          </a:solidFill>
        </p:grpSpPr>
        <p:sp>
          <p:nvSpPr>
            <p:cNvPr id="42"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srgbClr val="1CAF92"/>
                </a:solidFill>
              </a:endParaRPr>
            </a:p>
          </p:txBody>
        </p:sp>
        <p:sp>
          <p:nvSpPr>
            <p:cNvPr id="43"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srgbClr val="1CAF92"/>
                </a:solidFill>
              </a:endParaRPr>
            </a:p>
          </p:txBody>
        </p:sp>
      </p:grpSp>
    </p:spTree>
    <p:extLst>
      <p:ext uri="{BB962C8B-B14F-4D97-AF65-F5344CB8AC3E}">
        <p14:creationId xmlns:p14="http://schemas.microsoft.com/office/powerpoint/2010/main" val="1233225829"/>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and Icon Teal">
    <p:bg>
      <p:bgPr>
        <a:solidFill>
          <a:schemeClr val="accent3"/>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a:xfrm>
            <a:off x="7690192" y="4633291"/>
            <a:ext cx="1054800" cy="294300"/>
            <a:chOff x="7690192" y="6177721"/>
            <a:chExt cx="1054800" cy="392400"/>
          </a:xfrm>
          <a:solidFill>
            <a:schemeClr val="tx1"/>
          </a:solidFill>
        </p:grpSpPr>
        <p:sp>
          <p:nvSpPr>
            <p:cNvPr id="48"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6"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7"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 name="Group 2"/>
          <p:cNvGrpSpPr/>
          <p:nvPr userDrawn="1"/>
        </p:nvGrpSpPr>
        <p:grpSpPr>
          <a:xfrm>
            <a:off x="429085" y="4739509"/>
            <a:ext cx="1181603" cy="186245"/>
            <a:chOff x="429084" y="6319344"/>
            <a:chExt cx="1181602" cy="248327"/>
          </a:xfrm>
        </p:grpSpPr>
        <p:grpSp>
          <p:nvGrpSpPr>
            <p:cNvPr id="59" name="Group 58"/>
            <p:cNvGrpSpPr/>
            <p:nvPr userDrawn="1"/>
          </p:nvGrpSpPr>
          <p:grpSpPr>
            <a:xfrm>
              <a:off x="429084" y="6319344"/>
              <a:ext cx="1181602" cy="248327"/>
              <a:chOff x="504000" y="6743701"/>
              <a:chExt cx="1374775" cy="288925"/>
            </a:xfrm>
            <a:solidFill>
              <a:schemeClr val="tx1"/>
            </a:solidFill>
          </p:grpSpPr>
          <p:sp>
            <p:nvSpPr>
              <p:cNvPr id="63"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4"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60" name="Group 59"/>
            <p:cNvGrpSpPr/>
            <p:nvPr userDrawn="1"/>
          </p:nvGrpSpPr>
          <p:grpSpPr>
            <a:xfrm>
              <a:off x="592816" y="6322073"/>
              <a:ext cx="781823" cy="244234"/>
              <a:chOff x="694500" y="6746876"/>
              <a:chExt cx="909638" cy="284163"/>
            </a:xfrm>
            <a:solidFill>
              <a:schemeClr val="bg2"/>
            </a:solidFill>
          </p:grpSpPr>
          <p:sp>
            <p:nvSpPr>
              <p:cNvPr id="61"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2"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2557547715"/>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and Icon Mint">
    <p:bg>
      <p:bgRef idx="1001">
        <a:schemeClr val="bg2"/>
      </p:bgRef>
    </p:bg>
    <p:spTree>
      <p:nvGrpSpPr>
        <p:cNvPr id="1" name=""/>
        <p:cNvGrpSpPr/>
        <p:nvPr/>
      </p:nvGrpSpPr>
      <p:grpSpPr>
        <a:xfrm>
          <a:off x="0" y="0"/>
          <a:ext cx="0" cy="0"/>
          <a:chOff x="0" y="0"/>
          <a:chExt cx="0" cy="0"/>
        </a:xfrm>
      </p:grpSpPr>
      <p:cxnSp>
        <p:nvCxnSpPr>
          <p:cNvPr id="14" name="Straight Connector 1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userDrawn="1"/>
        </p:nvGrpSpPr>
        <p:grpSpPr>
          <a:xfrm>
            <a:off x="7690192" y="4633291"/>
            <a:ext cx="1054800" cy="294300"/>
            <a:chOff x="7690192" y="6177721"/>
            <a:chExt cx="1054800" cy="392400"/>
          </a:xfrm>
          <a:solidFill>
            <a:schemeClr val="bg1"/>
          </a:solidFill>
        </p:grpSpPr>
        <p:sp>
          <p:nvSpPr>
            <p:cNvPr id="30"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0" name="Group 39"/>
          <p:cNvGrpSpPr/>
          <p:nvPr userDrawn="1"/>
        </p:nvGrpSpPr>
        <p:grpSpPr>
          <a:xfrm>
            <a:off x="429085" y="4739509"/>
            <a:ext cx="1181603" cy="186245"/>
            <a:chOff x="429084" y="6319344"/>
            <a:chExt cx="1181602" cy="248327"/>
          </a:xfrm>
        </p:grpSpPr>
        <p:grpSp>
          <p:nvGrpSpPr>
            <p:cNvPr id="41" name="Group 40"/>
            <p:cNvGrpSpPr/>
            <p:nvPr userDrawn="1"/>
          </p:nvGrpSpPr>
          <p:grpSpPr>
            <a:xfrm>
              <a:off x="429084" y="6319344"/>
              <a:ext cx="1181602" cy="248327"/>
              <a:chOff x="504000" y="6743701"/>
              <a:chExt cx="1374775" cy="288925"/>
            </a:xfrm>
          </p:grpSpPr>
          <p:sp>
            <p:nvSpPr>
              <p:cNvPr id="45"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2" name="Group 41"/>
            <p:cNvGrpSpPr/>
            <p:nvPr userDrawn="1"/>
          </p:nvGrpSpPr>
          <p:grpSpPr>
            <a:xfrm>
              <a:off x="592816" y="6322073"/>
              <a:ext cx="781823" cy="244234"/>
              <a:chOff x="694500" y="6746876"/>
              <a:chExt cx="909638" cy="284163"/>
            </a:xfrm>
            <a:solidFill>
              <a:schemeClr val="tx2"/>
            </a:solidFill>
          </p:grpSpPr>
          <p:sp>
            <p:nvSpPr>
              <p:cNvPr id="4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1237117223"/>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and Icon Mint">
    <p:bg>
      <p:bgPr>
        <a:solidFill>
          <a:schemeClr val="accent6"/>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userDrawn="1"/>
        </p:nvGrpSpPr>
        <p:grpSpPr>
          <a:xfrm>
            <a:off x="7690192" y="4633291"/>
            <a:ext cx="1054800" cy="294300"/>
            <a:chOff x="7690192" y="6177721"/>
            <a:chExt cx="1054800" cy="392400"/>
          </a:xfrm>
          <a:solidFill>
            <a:schemeClr val="bg1"/>
          </a:solidFill>
        </p:grpSpPr>
        <p:sp>
          <p:nvSpPr>
            <p:cNvPr id="30"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0" name="Group 39"/>
          <p:cNvGrpSpPr/>
          <p:nvPr userDrawn="1"/>
        </p:nvGrpSpPr>
        <p:grpSpPr>
          <a:xfrm>
            <a:off x="429085" y="4739509"/>
            <a:ext cx="1181603" cy="186245"/>
            <a:chOff x="429084" y="6319344"/>
            <a:chExt cx="1181602" cy="248327"/>
          </a:xfrm>
        </p:grpSpPr>
        <p:grpSp>
          <p:nvGrpSpPr>
            <p:cNvPr id="41" name="Group 40"/>
            <p:cNvGrpSpPr/>
            <p:nvPr userDrawn="1"/>
          </p:nvGrpSpPr>
          <p:grpSpPr>
            <a:xfrm>
              <a:off x="429084" y="6319344"/>
              <a:ext cx="1181602" cy="248327"/>
              <a:chOff x="504000" y="6743701"/>
              <a:chExt cx="1374775" cy="288925"/>
            </a:xfrm>
          </p:grpSpPr>
          <p:sp>
            <p:nvSpPr>
              <p:cNvPr id="45"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2" name="Group 41"/>
            <p:cNvGrpSpPr/>
            <p:nvPr userDrawn="1"/>
          </p:nvGrpSpPr>
          <p:grpSpPr>
            <a:xfrm>
              <a:off x="592816" y="6322073"/>
              <a:ext cx="781823" cy="244234"/>
              <a:chOff x="694500" y="6746876"/>
              <a:chExt cx="909638" cy="284163"/>
            </a:xfrm>
            <a:solidFill>
              <a:schemeClr val="tx2"/>
            </a:solidFill>
          </p:grpSpPr>
          <p:sp>
            <p:nvSpPr>
              <p:cNvPr id="4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4123606780"/>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userDrawn="1"/>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0" name="Group 39"/>
          <p:cNvGrpSpPr>
            <a:grpSpLocks noChangeAspect="1"/>
          </p:cNvGrpSpPr>
          <p:nvPr userDrawn="1"/>
        </p:nvGrpSpPr>
        <p:grpSpPr>
          <a:xfrm>
            <a:off x="429085" y="4739509"/>
            <a:ext cx="1181603" cy="186245"/>
            <a:chOff x="504000" y="6743701"/>
            <a:chExt cx="1374775" cy="288925"/>
          </a:xfrm>
        </p:grpSpPr>
        <p:grpSp>
          <p:nvGrpSpPr>
            <p:cNvPr id="41" name="Group 40"/>
            <p:cNvGrpSpPr/>
            <p:nvPr userDrawn="1"/>
          </p:nvGrpSpPr>
          <p:grpSpPr>
            <a:xfrm>
              <a:off x="504000" y="6743701"/>
              <a:ext cx="1374775" cy="288925"/>
              <a:chOff x="504000" y="6743701"/>
              <a:chExt cx="1374775" cy="288925"/>
            </a:xfrm>
          </p:grpSpPr>
          <p:sp>
            <p:nvSpPr>
              <p:cNvPr id="45"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2" name="Group 41"/>
            <p:cNvGrpSpPr/>
            <p:nvPr userDrawn="1"/>
          </p:nvGrpSpPr>
          <p:grpSpPr>
            <a:xfrm>
              <a:off x="694500" y="6746876"/>
              <a:ext cx="909638" cy="284163"/>
              <a:chOff x="694500" y="6746876"/>
              <a:chExt cx="909638" cy="284163"/>
            </a:xfrm>
          </p:grpSpPr>
          <p:sp>
            <p:nvSpPr>
              <p:cNvPr id="4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47" name="Group 11"/>
          <p:cNvGrpSpPr>
            <a:grpSpLocks noChangeAspect="1"/>
          </p:cNvGrpSpPr>
          <p:nvPr userDrawn="1"/>
        </p:nvGrpSpPr>
        <p:grpSpPr bwMode="auto">
          <a:xfrm>
            <a:off x="7691290" y="4637185"/>
            <a:ext cx="1053043" cy="294300"/>
            <a:chOff x="5661" y="4338"/>
            <a:chExt cx="687" cy="256"/>
          </a:xfrm>
        </p:grpSpPr>
        <p:sp>
          <p:nvSpPr>
            <p:cNvPr id="48"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6"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7"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4101894903"/>
      </p:ext>
    </p:extLst>
  </p:cSld>
  <p:clrMapOvr>
    <a:masterClrMapping/>
  </p:clrMapOvr>
  <p:transition spd="slow">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Mint">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2pPr>
            <a:lvl3pPr marL="0" indent="0">
              <a:spcAft>
                <a:spcPts val="0"/>
              </a:spcAft>
              <a:buNone/>
              <a:defRPr sz="1600" cap="none">
                <a:solidFill>
                  <a:schemeClr val="bg1"/>
                </a:solidFill>
                <a:latin typeface="Franklin Gothic Book" panose="020B0503020102020204" pitchFamily="34" charset="0"/>
              </a:defRPr>
            </a:lvl3pPr>
            <a:lvl4pPr marL="0" indent="0">
              <a:spcAft>
                <a:spcPts val="0"/>
              </a:spcAft>
              <a:buNone/>
              <a:defRPr sz="1600" cap="none">
                <a:solidFill>
                  <a:schemeClr val="bg1"/>
                </a:solidFill>
                <a:latin typeface="Franklin Gothic Book" panose="020B0503020102020204" pitchFamily="34" charset="0"/>
              </a:defRPr>
            </a:lvl4pPr>
            <a:lvl5pPr marL="0" indent="0">
              <a:spcAft>
                <a:spcPts val="0"/>
              </a:spcAft>
              <a:buNone/>
              <a:defRPr sz="1600" cap="none">
                <a:solidFill>
                  <a:schemeClr val="bg1"/>
                </a:solidFill>
                <a:latin typeface="Franklin Gothic Book" panose="020B0503020102020204" pitchFamily="34" charset="0"/>
              </a:defRPr>
            </a:lvl5pPr>
            <a:lvl6pPr marL="0" indent="0">
              <a:spcAft>
                <a:spcPts val="0"/>
              </a:spcAft>
              <a:buNone/>
              <a:defRPr sz="1600" cap="none" baseline="0">
                <a:solidFill>
                  <a:schemeClr val="bg1"/>
                </a:solidFill>
                <a:latin typeface="Franklin Gothic Book" panose="020B0503020102020204" pitchFamily="34" charset="0"/>
              </a:defRPr>
            </a:lvl6pPr>
            <a:lvl7pPr marL="0" indent="0">
              <a:spcAft>
                <a:spcPts val="0"/>
              </a:spcAft>
              <a:buNone/>
              <a:defRPr sz="1600" cap="none" baseline="0">
                <a:solidFill>
                  <a:schemeClr val="bg1"/>
                </a:solidFill>
                <a:latin typeface="Franklin Gothic Book" panose="020B0503020102020204" pitchFamily="34" charset="0"/>
              </a:defRPr>
            </a:lvl7pPr>
            <a:lvl8pPr marL="0" indent="0">
              <a:spcAft>
                <a:spcPts val="0"/>
              </a:spcAft>
              <a:buNone/>
              <a:defRPr sz="1600" cap="none" baseline="0">
                <a:solidFill>
                  <a:schemeClr val="bg1"/>
                </a:solidFill>
                <a:latin typeface="Franklin Gothic Book" panose="020B0503020102020204" pitchFamily="34" charset="0"/>
              </a:defRPr>
            </a:lvl8pPr>
            <a:lvl9pPr marL="0" indent="0">
              <a:spcAft>
                <a:spcPts val="0"/>
              </a:spcAft>
              <a:buNone/>
              <a:defRPr sz="1600" cap="none" baseline="0">
                <a:solidFill>
                  <a:schemeClr val="bg1"/>
                </a:solidFill>
                <a:latin typeface="Franklin Gothic Book" panose="020B0503020102020204" pitchFamily="34" charset="0"/>
              </a:defRPr>
            </a:lvl9pPr>
          </a:lstStyle>
          <a:p>
            <a:pPr lvl="0"/>
            <a:r>
              <a:rPr lang="en-US" dirty="0"/>
              <a:t>Subtitle</a:t>
            </a:r>
            <a:endParaRPr lang="en-GB" dirty="0"/>
          </a:p>
        </p:txBody>
      </p:sp>
      <p:cxnSp>
        <p:nvCxnSpPr>
          <p:cNvPr id="34" name="Straight Connector 3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a:xfrm>
            <a:off x="7690192" y="4633291"/>
            <a:ext cx="1054800" cy="294300"/>
            <a:chOff x="7690192" y="6177721"/>
            <a:chExt cx="1054800" cy="392400"/>
          </a:xfrm>
          <a:solidFill>
            <a:schemeClr val="bg1"/>
          </a:solidFill>
        </p:grpSpPr>
        <p:sp>
          <p:nvSpPr>
            <p:cNvPr id="24"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5"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6"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7"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3" name="Group 52"/>
          <p:cNvGrpSpPr/>
          <p:nvPr userDrawn="1"/>
        </p:nvGrpSpPr>
        <p:grpSpPr>
          <a:xfrm>
            <a:off x="429085" y="4739509"/>
            <a:ext cx="1181603" cy="186245"/>
            <a:chOff x="429084" y="6319344"/>
            <a:chExt cx="1181602" cy="248327"/>
          </a:xfrm>
        </p:grpSpPr>
        <p:grpSp>
          <p:nvGrpSpPr>
            <p:cNvPr id="54" name="Group 53"/>
            <p:cNvGrpSpPr/>
            <p:nvPr userDrawn="1"/>
          </p:nvGrpSpPr>
          <p:grpSpPr>
            <a:xfrm>
              <a:off x="429084" y="6319344"/>
              <a:ext cx="1181602" cy="248327"/>
              <a:chOff x="504000" y="6743701"/>
              <a:chExt cx="1374775" cy="288925"/>
            </a:xfrm>
          </p:grpSpPr>
          <p:sp>
            <p:nvSpPr>
              <p:cNvPr id="58"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9"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5" name="Group 54"/>
            <p:cNvGrpSpPr/>
            <p:nvPr userDrawn="1"/>
          </p:nvGrpSpPr>
          <p:grpSpPr>
            <a:xfrm>
              <a:off x="592816" y="6322073"/>
              <a:ext cx="781823" cy="244234"/>
              <a:chOff x="694500" y="6746876"/>
              <a:chExt cx="909638" cy="284163"/>
            </a:xfrm>
            <a:solidFill>
              <a:schemeClr val="tx2"/>
            </a:solidFill>
          </p:grpSpPr>
          <p:sp>
            <p:nvSpPr>
              <p:cNvPr id="56"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7"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61153419"/>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Orange">
    <p:bg>
      <p:bgPr>
        <a:solidFill>
          <a:schemeClr val="accent6"/>
        </a:solidFill>
        <a:effectLst/>
      </p:bgPr>
    </p:bg>
    <p:spTree>
      <p:nvGrpSpPr>
        <p:cNvPr id="1" name=""/>
        <p:cNvGrpSpPr/>
        <p:nvPr/>
      </p:nvGrpSpPr>
      <p:grpSpPr>
        <a:xfrm>
          <a:off x="0" y="0"/>
          <a:ext cx="0" cy="0"/>
          <a:chOff x="0" y="0"/>
          <a:chExt cx="0" cy="0"/>
        </a:xfrm>
      </p:grpSpPr>
      <p:cxnSp>
        <p:nvCxnSpPr>
          <p:cNvPr id="34" name="Straight Connector 3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2pPr>
            <a:lvl3pPr marL="0" indent="0">
              <a:spcAft>
                <a:spcPts val="0"/>
              </a:spcAft>
              <a:buNone/>
              <a:defRPr sz="1600" cap="none">
                <a:solidFill>
                  <a:schemeClr val="bg1"/>
                </a:solidFill>
                <a:latin typeface="Franklin Gothic Book" panose="020B0503020102020204" pitchFamily="34" charset="0"/>
              </a:defRPr>
            </a:lvl3pPr>
            <a:lvl4pPr marL="0" indent="0">
              <a:spcAft>
                <a:spcPts val="0"/>
              </a:spcAft>
              <a:buNone/>
              <a:defRPr sz="1600" cap="none">
                <a:solidFill>
                  <a:schemeClr val="bg1"/>
                </a:solidFill>
                <a:latin typeface="Franklin Gothic Book" panose="020B0503020102020204" pitchFamily="34" charset="0"/>
              </a:defRPr>
            </a:lvl4pPr>
            <a:lvl5pPr marL="0" indent="0">
              <a:spcAft>
                <a:spcPts val="0"/>
              </a:spcAft>
              <a:buNone/>
              <a:defRPr sz="1600" cap="none">
                <a:solidFill>
                  <a:schemeClr val="bg1"/>
                </a:solidFill>
                <a:latin typeface="Franklin Gothic Book" panose="020B0503020102020204" pitchFamily="34" charset="0"/>
              </a:defRPr>
            </a:lvl5pPr>
            <a:lvl6pPr marL="0" indent="0">
              <a:spcAft>
                <a:spcPts val="0"/>
              </a:spcAft>
              <a:buNone/>
              <a:defRPr sz="1600" cap="none" baseline="0">
                <a:solidFill>
                  <a:schemeClr val="bg1"/>
                </a:solidFill>
                <a:latin typeface="Franklin Gothic Book" panose="020B0503020102020204" pitchFamily="34" charset="0"/>
              </a:defRPr>
            </a:lvl6pPr>
            <a:lvl7pPr marL="0" indent="0">
              <a:spcAft>
                <a:spcPts val="0"/>
              </a:spcAft>
              <a:buNone/>
              <a:defRPr sz="1600" cap="none" baseline="0">
                <a:solidFill>
                  <a:schemeClr val="bg1"/>
                </a:solidFill>
                <a:latin typeface="Franklin Gothic Book" panose="020B0503020102020204" pitchFamily="34" charset="0"/>
              </a:defRPr>
            </a:lvl7pPr>
            <a:lvl8pPr marL="0" indent="0">
              <a:spcAft>
                <a:spcPts val="0"/>
              </a:spcAft>
              <a:buNone/>
              <a:defRPr sz="1600" cap="none" baseline="0">
                <a:solidFill>
                  <a:schemeClr val="bg1"/>
                </a:solidFill>
                <a:latin typeface="Franklin Gothic Book" panose="020B0503020102020204" pitchFamily="34" charset="0"/>
              </a:defRPr>
            </a:lvl8pPr>
            <a:lvl9pPr marL="0" indent="0">
              <a:spcAft>
                <a:spcPts val="0"/>
              </a:spcAft>
              <a:buNone/>
              <a:defRPr sz="1600" cap="none" baseline="0">
                <a:solidFill>
                  <a:schemeClr val="bg1"/>
                </a:solidFill>
                <a:latin typeface="Franklin Gothic Book" panose="020B0503020102020204" pitchFamily="34" charset="0"/>
              </a:defRPr>
            </a:lvl9pPr>
          </a:lstStyle>
          <a:p>
            <a:pPr lvl="0"/>
            <a:r>
              <a:rPr lang="en-US" dirty="0"/>
              <a:t>Subtitle</a:t>
            </a:r>
            <a:endParaRPr lang="en-GB" dirty="0"/>
          </a:p>
        </p:txBody>
      </p:sp>
      <p:grpSp>
        <p:nvGrpSpPr>
          <p:cNvPr id="24" name="Group 23"/>
          <p:cNvGrpSpPr/>
          <p:nvPr userDrawn="1"/>
        </p:nvGrpSpPr>
        <p:grpSpPr>
          <a:xfrm>
            <a:off x="7690192" y="4633291"/>
            <a:ext cx="1054800" cy="294300"/>
            <a:chOff x="7690192" y="6177721"/>
            <a:chExt cx="1054800" cy="392400"/>
          </a:xfrm>
          <a:solidFill>
            <a:schemeClr val="bg1"/>
          </a:solidFill>
        </p:grpSpPr>
        <p:sp>
          <p:nvSpPr>
            <p:cNvPr id="25"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6"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7"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4" name="Group 53"/>
          <p:cNvGrpSpPr/>
          <p:nvPr userDrawn="1"/>
        </p:nvGrpSpPr>
        <p:grpSpPr>
          <a:xfrm>
            <a:off x="429085" y="4739509"/>
            <a:ext cx="1181603" cy="186245"/>
            <a:chOff x="429084" y="6319344"/>
            <a:chExt cx="1181602" cy="248327"/>
          </a:xfrm>
        </p:grpSpPr>
        <p:grpSp>
          <p:nvGrpSpPr>
            <p:cNvPr id="55" name="Group 54"/>
            <p:cNvGrpSpPr/>
            <p:nvPr userDrawn="1"/>
          </p:nvGrpSpPr>
          <p:grpSpPr>
            <a:xfrm>
              <a:off x="429084" y="6319344"/>
              <a:ext cx="1181602" cy="248327"/>
              <a:chOff x="504000" y="6743701"/>
              <a:chExt cx="1374775" cy="288925"/>
            </a:xfrm>
          </p:grpSpPr>
          <p:sp>
            <p:nvSpPr>
              <p:cNvPr id="59"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0"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6" name="Group 55"/>
            <p:cNvGrpSpPr/>
            <p:nvPr userDrawn="1"/>
          </p:nvGrpSpPr>
          <p:grpSpPr>
            <a:xfrm>
              <a:off x="592816" y="6322073"/>
              <a:ext cx="781823" cy="244234"/>
              <a:chOff x="694500" y="6746876"/>
              <a:chExt cx="909638" cy="284163"/>
            </a:xfrm>
            <a:solidFill>
              <a:schemeClr val="tx2"/>
            </a:solidFill>
          </p:grpSpPr>
          <p:sp>
            <p:nvSpPr>
              <p:cNvPr id="57"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8"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3420151904"/>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895469-1BF4-8D4E-8530-E8FBE29F51D9}"/>
              </a:ext>
            </a:extLst>
          </p:cNvPr>
          <p:cNvSpPr/>
          <p:nvPr userDrawn="1"/>
        </p:nvSpPr>
        <p:spPr>
          <a:xfrm>
            <a:off x="0" y="4804012"/>
            <a:ext cx="9144000" cy="339488"/>
          </a:xfrm>
          <a:prstGeom prst="rect">
            <a:avLst/>
          </a:prstGeom>
          <a:solidFill>
            <a:srgbClr val="B4C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6DF0A41-E870-0A45-8272-B805347D9E4A}"/>
              </a:ext>
            </a:extLst>
          </p:cNvPr>
          <p:cNvPicPr>
            <a:picLocks noChangeAspect="1"/>
          </p:cNvPicPr>
          <p:nvPr userDrawn="1"/>
        </p:nvPicPr>
        <p:blipFill>
          <a:blip r:embed="rId2"/>
          <a:stretch>
            <a:fillRect/>
          </a:stretch>
        </p:blipFill>
        <p:spPr>
          <a:xfrm>
            <a:off x="8250606" y="4800603"/>
            <a:ext cx="712704" cy="266699"/>
          </a:xfrm>
          <a:prstGeom prst="rect">
            <a:avLst/>
          </a:prstGeom>
        </p:spPr>
      </p:pic>
      <p:pic>
        <p:nvPicPr>
          <p:cNvPr id="10" name="Picture 9">
            <a:extLst>
              <a:ext uri="{FF2B5EF4-FFF2-40B4-BE49-F238E27FC236}">
                <a16:creationId xmlns:a16="http://schemas.microsoft.com/office/drawing/2014/main" id="{F64F0C52-89B7-7B46-9C38-F5A4F8504BAE}"/>
              </a:ext>
            </a:extLst>
          </p:cNvPr>
          <p:cNvPicPr>
            <a:picLocks noChangeAspect="1"/>
          </p:cNvPicPr>
          <p:nvPr userDrawn="1"/>
        </p:nvPicPr>
        <p:blipFill>
          <a:blip r:embed="rId3"/>
          <a:stretch>
            <a:fillRect/>
          </a:stretch>
        </p:blipFill>
        <p:spPr>
          <a:xfrm>
            <a:off x="7562185" y="4768844"/>
            <a:ext cx="525315" cy="297961"/>
          </a:xfrm>
          <a:prstGeom prst="rect">
            <a:avLst/>
          </a:prstGeom>
        </p:spPr>
      </p:pic>
      <p:sp>
        <p:nvSpPr>
          <p:cNvPr id="11" name="TextBox 10">
            <a:extLst>
              <a:ext uri="{FF2B5EF4-FFF2-40B4-BE49-F238E27FC236}">
                <a16:creationId xmlns:a16="http://schemas.microsoft.com/office/drawing/2014/main" id="{842AECBE-803D-B748-AC48-C431DC9168EC}"/>
              </a:ext>
            </a:extLst>
          </p:cNvPr>
          <p:cNvSpPr txBox="1"/>
          <p:nvPr userDrawn="1"/>
        </p:nvSpPr>
        <p:spPr>
          <a:xfrm>
            <a:off x="263769" y="4826978"/>
            <a:ext cx="7135310" cy="20774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0" i="0" kern="1200">
                <a:solidFill>
                  <a:srgbClr val="791027"/>
                </a:solidFill>
                <a:effectLst/>
                <a:latin typeface="FoundrySterling-Bold" panose="02000300000000000000" pitchFamily="2" charset="0"/>
                <a:ea typeface="+mn-ea"/>
                <a:cs typeface="+mn-cs"/>
              </a:rPr>
              <a:t>LEADERSHIP &amp; CHALLENGE </a:t>
            </a:r>
            <a:r>
              <a:rPr lang="en-GB" sz="1350" b="1" kern="1200">
                <a:solidFill>
                  <a:schemeClr val="bg2">
                    <a:lumMod val="25000"/>
                  </a:schemeClr>
                </a:solidFill>
                <a:effectLst/>
                <a:latin typeface="+mn-lt"/>
                <a:ea typeface="+mn-ea"/>
                <a:cs typeface="+mn-cs"/>
              </a:rPr>
              <a:t>Doing Things Differently </a:t>
            </a:r>
            <a:r>
              <a:rPr lang="en-GB" sz="1350" kern="1200">
                <a:solidFill>
                  <a:schemeClr val="tx1"/>
                </a:solidFill>
                <a:effectLst/>
                <a:latin typeface="+mn-lt"/>
                <a:ea typeface="+mn-ea"/>
                <a:cs typeface="+mn-cs"/>
              </a:rPr>
              <a:t>| Annual Conference</a:t>
            </a:r>
          </a:p>
        </p:txBody>
      </p:sp>
    </p:spTree>
    <p:extLst>
      <p:ext uri="{BB962C8B-B14F-4D97-AF65-F5344CB8AC3E}">
        <p14:creationId xmlns:p14="http://schemas.microsoft.com/office/powerpoint/2010/main" val="4125156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Teal">
    <p:bg>
      <p:bgPr>
        <a:solidFill>
          <a:schemeClr val="accent3"/>
        </a:solidFill>
        <a:effectLst/>
      </p:bgPr>
    </p:bg>
    <p:spTree>
      <p:nvGrpSpPr>
        <p:cNvPr id="1" name=""/>
        <p:cNvGrpSpPr/>
        <p:nvPr/>
      </p:nvGrpSpPr>
      <p:grpSpPr>
        <a:xfrm>
          <a:off x="0" y="0"/>
          <a:ext cx="0" cy="0"/>
          <a:chOff x="0" y="0"/>
          <a:chExt cx="0" cy="0"/>
        </a:xfrm>
      </p:grpSpPr>
      <p:cxnSp>
        <p:nvCxnSpPr>
          <p:cNvPr id="34" name="Straight Connector 3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2pPr>
            <a:lvl3pPr marL="0" indent="0">
              <a:spcAft>
                <a:spcPts val="0"/>
              </a:spcAft>
              <a:buNone/>
              <a:defRPr sz="1600" cap="none">
                <a:solidFill>
                  <a:schemeClr val="bg1"/>
                </a:solidFill>
                <a:latin typeface="Franklin Gothic Book" panose="020B0503020102020204" pitchFamily="34" charset="0"/>
              </a:defRPr>
            </a:lvl3pPr>
            <a:lvl4pPr marL="0" indent="0">
              <a:spcAft>
                <a:spcPts val="0"/>
              </a:spcAft>
              <a:buNone/>
              <a:defRPr sz="1600" cap="none">
                <a:solidFill>
                  <a:schemeClr val="bg1"/>
                </a:solidFill>
                <a:latin typeface="Franklin Gothic Book" panose="020B0503020102020204" pitchFamily="34" charset="0"/>
              </a:defRPr>
            </a:lvl4pPr>
            <a:lvl5pPr marL="0" indent="0">
              <a:spcAft>
                <a:spcPts val="0"/>
              </a:spcAft>
              <a:buNone/>
              <a:defRPr sz="1600" cap="none">
                <a:solidFill>
                  <a:schemeClr val="bg1"/>
                </a:solidFill>
                <a:latin typeface="Franklin Gothic Book" panose="020B0503020102020204" pitchFamily="34" charset="0"/>
              </a:defRPr>
            </a:lvl5pPr>
            <a:lvl6pPr marL="0" indent="0">
              <a:spcAft>
                <a:spcPts val="0"/>
              </a:spcAft>
              <a:buNone/>
              <a:defRPr sz="1600" cap="none" baseline="0">
                <a:solidFill>
                  <a:schemeClr val="bg1"/>
                </a:solidFill>
                <a:latin typeface="Franklin Gothic Book" panose="020B0503020102020204" pitchFamily="34" charset="0"/>
              </a:defRPr>
            </a:lvl6pPr>
            <a:lvl7pPr marL="0" indent="0">
              <a:spcAft>
                <a:spcPts val="0"/>
              </a:spcAft>
              <a:buNone/>
              <a:defRPr sz="1600" cap="none" baseline="0">
                <a:solidFill>
                  <a:schemeClr val="bg1"/>
                </a:solidFill>
                <a:latin typeface="Franklin Gothic Book" panose="020B0503020102020204" pitchFamily="34" charset="0"/>
              </a:defRPr>
            </a:lvl7pPr>
            <a:lvl8pPr marL="0" indent="0">
              <a:spcAft>
                <a:spcPts val="0"/>
              </a:spcAft>
              <a:buNone/>
              <a:defRPr sz="1600" cap="none" baseline="0">
                <a:solidFill>
                  <a:schemeClr val="bg1"/>
                </a:solidFill>
                <a:latin typeface="Franklin Gothic Book" panose="020B0503020102020204" pitchFamily="34" charset="0"/>
              </a:defRPr>
            </a:lvl8pPr>
            <a:lvl9pPr marL="0" indent="0">
              <a:spcAft>
                <a:spcPts val="0"/>
              </a:spcAft>
              <a:buNone/>
              <a:defRPr sz="1600" cap="none" baseline="0">
                <a:solidFill>
                  <a:schemeClr val="bg1"/>
                </a:solidFill>
                <a:latin typeface="Franklin Gothic Book" panose="020B0503020102020204" pitchFamily="34" charset="0"/>
              </a:defRPr>
            </a:lvl9pPr>
          </a:lstStyle>
          <a:p>
            <a:pPr lvl="0"/>
            <a:r>
              <a:rPr lang="en-US" dirty="0"/>
              <a:t>Subtitle</a:t>
            </a:r>
            <a:endParaRPr lang="en-GB" dirty="0"/>
          </a:p>
        </p:txBody>
      </p:sp>
      <p:grpSp>
        <p:nvGrpSpPr>
          <p:cNvPr id="24" name="Group 23"/>
          <p:cNvGrpSpPr/>
          <p:nvPr userDrawn="1"/>
        </p:nvGrpSpPr>
        <p:grpSpPr>
          <a:xfrm>
            <a:off x="7690192" y="4633291"/>
            <a:ext cx="1054800" cy="294300"/>
            <a:chOff x="7690192" y="6177721"/>
            <a:chExt cx="1054800" cy="392400"/>
          </a:xfrm>
          <a:solidFill>
            <a:schemeClr val="bg1"/>
          </a:solidFill>
        </p:grpSpPr>
        <p:sp>
          <p:nvSpPr>
            <p:cNvPr id="25"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6"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7"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4" name="Group 53"/>
          <p:cNvGrpSpPr/>
          <p:nvPr userDrawn="1"/>
        </p:nvGrpSpPr>
        <p:grpSpPr>
          <a:xfrm>
            <a:off x="429085" y="4739509"/>
            <a:ext cx="1181603" cy="186245"/>
            <a:chOff x="429084" y="6319344"/>
            <a:chExt cx="1181602" cy="248327"/>
          </a:xfrm>
        </p:grpSpPr>
        <p:grpSp>
          <p:nvGrpSpPr>
            <p:cNvPr id="55" name="Group 54"/>
            <p:cNvGrpSpPr/>
            <p:nvPr userDrawn="1"/>
          </p:nvGrpSpPr>
          <p:grpSpPr>
            <a:xfrm>
              <a:off x="429084" y="6319344"/>
              <a:ext cx="1181602" cy="248327"/>
              <a:chOff x="504000" y="6743701"/>
              <a:chExt cx="1374775" cy="288925"/>
            </a:xfrm>
          </p:grpSpPr>
          <p:sp>
            <p:nvSpPr>
              <p:cNvPr id="59"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0"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6" name="Group 55"/>
            <p:cNvGrpSpPr/>
            <p:nvPr userDrawn="1"/>
          </p:nvGrpSpPr>
          <p:grpSpPr>
            <a:xfrm>
              <a:off x="592816" y="6322073"/>
              <a:ext cx="781823" cy="244234"/>
              <a:chOff x="694500" y="6746876"/>
              <a:chExt cx="909638" cy="284163"/>
            </a:xfrm>
            <a:solidFill>
              <a:schemeClr val="tx2"/>
            </a:solidFill>
          </p:grpSpPr>
          <p:sp>
            <p:nvSpPr>
              <p:cNvPr id="57"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8"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1024008870"/>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sp>
        <p:nvSpPr>
          <p:cNvPr id="2" name="Title 1"/>
          <p:cNvSpPr>
            <a:spLocks noGrp="1"/>
          </p:cNvSpPr>
          <p:nvPr>
            <p:ph type="title"/>
          </p:nvPr>
        </p:nvSpPr>
        <p:spPr>
          <a:xfrm>
            <a:off x="430976" y="636709"/>
            <a:ext cx="8280855" cy="367331"/>
          </a:xfrm>
        </p:spPr>
        <p:txBody>
          <a:bodyPr/>
          <a:lstStyle>
            <a:lvl1pPr>
              <a:defRPr>
                <a:solidFill>
                  <a:schemeClr val="tx2"/>
                </a:solidFill>
              </a:defRPr>
            </a:lvl1pPr>
          </a:lstStyle>
          <a:p>
            <a:r>
              <a:rPr lang="en-US"/>
              <a:t>Click to edit Master title style</a:t>
            </a:r>
            <a:endParaRPr lang="en-GB" dirty="0"/>
          </a:p>
        </p:txBody>
      </p:sp>
      <p:sp>
        <p:nvSpPr>
          <p:cNvPr id="10" name="Text Placeholder 9"/>
          <p:cNvSpPr>
            <a:spLocks noGrp="1"/>
          </p:cNvSpPr>
          <p:nvPr>
            <p:ph type="body" sz="quarter" idx="11"/>
          </p:nvPr>
        </p:nvSpPr>
        <p:spPr>
          <a:xfrm>
            <a:off x="430975" y="1175461"/>
            <a:ext cx="4078860" cy="2975385"/>
          </a:xfrm>
        </p:spPr>
        <p:txBody>
          <a:bodyPr/>
          <a:lstStyle>
            <a:lvl1pPr>
              <a:defRPr>
                <a:solidFill>
                  <a:schemeClr val="accent1"/>
                </a:solidFill>
              </a:defRPr>
            </a:lvl1pPr>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4" name="Straight Connector 23"/>
          <p:cNvCxnSpPr/>
          <p:nvPr userDrawn="1"/>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p:nvPr>
        </p:nvSpPr>
        <p:spPr>
          <a:xfrm>
            <a:off x="4632970" y="1199950"/>
            <a:ext cx="4078860" cy="2950896"/>
          </a:xfrm>
        </p:spPr>
        <p:txBody>
          <a:bodyPr/>
          <a:lstStyle>
            <a:lvl1pPr>
              <a:defRPr>
                <a:solidFill>
                  <a:schemeClr val="accent1"/>
                </a:solidFill>
              </a:defRPr>
            </a:lvl1pPr>
          </a:lstStyle>
          <a:p>
            <a:r>
              <a:rPr lang="en-US"/>
              <a:t>Click icon to add picture</a:t>
            </a:r>
            <a:endParaRPr lang="en-GB" dirty="0"/>
          </a:p>
        </p:txBody>
      </p:sp>
      <p:grpSp>
        <p:nvGrpSpPr>
          <p:cNvPr id="26" name="Group 25"/>
          <p:cNvGrpSpPr>
            <a:grpSpLocks noChangeAspect="1"/>
          </p:cNvGrpSpPr>
          <p:nvPr userDrawn="1"/>
        </p:nvGrpSpPr>
        <p:grpSpPr>
          <a:xfrm>
            <a:off x="429085" y="4739509"/>
            <a:ext cx="1181603" cy="186245"/>
            <a:chOff x="504000" y="6743701"/>
            <a:chExt cx="1374775" cy="288925"/>
          </a:xfrm>
        </p:grpSpPr>
        <p:grpSp>
          <p:nvGrpSpPr>
            <p:cNvPr id="37" name="Group 36"/>
            <p:cNvGrpSpPr/>
            <p:nvPr userDrawn="1"/>
          </p:nvGrpSpPr>
          <p:grpSpPr>
            <a:xfrm>
              <a:off x="504000" y="6743701"/>
              <a:ext cx="1374775" cy="288925"/>
              <a:chOff x="504000" y="6743701"/>
              <a:chExt cx="1374775" cy="288925"/>
            </a:xfrm>
          </p:grpSpPr>
          <p:sp>
            <p:nvSpPr>
              <p:cNvPr id="41"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2"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8" name="Group 37"/>
            <p:cNvGrpSpPr/>
            <p:nvPr userDrawn="1"/>
          </p:nvGrpSpPr>
          <p:grpSpPr>
            <a:xfrm>
              <a:off x="694500" y="6746876"/>
              <a:ext cx="909638" cy="284163"/>
              <a:chOff x="694500" y="6746876"/>
              <a:chExt cx="909638" cy="284163"/>
            </a:xfrm>
          </p:grpSpPr>
          <p:sp>
            <p:nvSpPr>
              <p:cNvPr id="39"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0"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43" name="Group 11"/>
          <p:cNvGrpSpPr>
            <a:grpSpLocks noChangeAspect="1"/>
          </p:cNvGrpSpPr>
          <p:nvPr userDrawn="1"/>
        </p:nvGrpSpPr>
        <p:grpSpPr bwMode="auto">
          <a:xfrm>
            <a:off x="7691290" y="4637185"/>
            <a:ext cx="1053043" cy="294300"/>
            <a:chOff x="5661" y="4338"/>
            <a:chExt cx="687" cy="256"/>
          </a:xfrm>
        </p:grpSpPr>
        <p:sp>
          <p:nvSpPr>
            <p:cNvPr id="44"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5"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7"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1395843786"/>
      </p:ext>
    </p:extLst>
  </p:cSld>
  <p:clrMapOvr>
    <a:masterClrMapping/>
  </p:clrMapOvr>
  <p:transition spd="slow">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Nav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10" name="Text Placeholder 9"/>
          <p:cNvSpPr>
            <a:spLocks noGrp="1"/>
          </p:cNvSpPr>
          <p:nvPr>
            <p:ph type="body" sz="quarter" idx="11"/>
          </p:nvPr>
        </p:nvSpPr>
        <p:spPr>
          <a:xfrm>
            <a:off x="430974" y="1175461"/>
            <a:ext cx="4140427" cy="3016730"/>
          </a:xfrm>
        </p:spPr>
        <p:txBody>
          <a:bodyPr/>
          <a:lstStyle>
            <a:lvl1pPr>
              <a:defRPr>
                <a:solidFill>
                  <a:schemeClr val="accent1"/>
                </a:solidFill>
              </a:defRPr>
            </a:lvl1pPr>
            <a:lvl5pPr>
              <a:defRPr/>
            </a:lvl5pPr>
            <a:lvl6pPr>
              <a:defRPr/>
            </a:lvl6pPr>
            <a:lvl7pPr>
              <a:defRPr baseline="0"/>
            </a:lvl7pPr>
            <a:lvl8pPr>
              <a:defRPr baseline="0"/>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3"/>
          <p:cNvSpPr>
            <a:spLocks noGrp="1"/>
          </p:cNvSpPr>
          <p:nvPr>
            <p:ph type="pic" sz="quarter" idx="12"/>
          </p:nvPr>
        </p:nvSpPr>
        <p:spPr>
          <a:xfrm>
            <a:off x="4571402" y="1168004"/>
            <a:ext cx="4140428" cy="3024188"/>
          </a:xfrm>
        </p:spPr>
        <p:txBody>
          <a:bodyPr/>
          <a:lstStyle>
            <a:lvl1pPr>
              <a:defRPr>
                <a:solidFill>
                  <a:schemeClr val="tx2"/>
                </a:solidFill>
              </a:defRPr>
            </a:lvl1pPr>
          </a:lstStyle>
          <a:p>
            <a:r>
              <a:rPr lang="en-US"/>
              <a:t>Click icon to add picture</a:t>
            </a:r>
            <a:endParaRPr lang="en-GB" dirty="0"/>
          </a:p>
        </p:txBody>
      </p:sp>
      <p:grpSp>
        <p:nvGrpSpPr>
          <p:cNvPr id="45" name="Group 44"/>
          <p:cNvGrpSpPr/>
          <p:nvPr userDrawn="1"/>
        </p:nvGrpSpPr>
        <p:grpSpPr>
          <a:xfrm>
            <a:off x="7690192" y="4633291"/>
            <a:ext cx="1054800" cy="294300"/>
            <a:chOff x="7690192" y="6177721"/>
            <a:chExt cx="1054800" cy="392400"/>
          </a:xfrm>
          <a:solidFill>
            <a:schemeClr val="tx1"/>
          </a:solidFill>
        </p:grpSpPr>
        <p:sp>
          <p:nvSpPr>
            <p:cNvPr id="46"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7"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7" name="Group 56"/>
          <p:cNvGrpSpPr/>
          <p:nvPr userDrawn="1"/>
        </p:nvGrpSpPr>
        <p:grpSpPr>
          <a:xfrm>
            <a:off x="429085" y="4739509"/>
            <a:ext cx="1181603" cy="186245"/>
            <a:chOff x="504000" y="6743701"/>
            <a:chExt cx="1374775" cy="288925"/>
          </a:xfrm>
          <a:solidFill>
            <a:schemeClr val="tx1"/>
          </a:solidFill>
        </p:grpSpPr>
        <p:sp>
          <p:nvSpPr>
            <p:cNvPr id="61"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2"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8" name="Group 57"/>
          <p:cNvGrpSpPr/>
          <p:nvPr userDrawn="1"/>
        </p:nvGrpSpPr>
        <p:grpSpPr>
          <a:xfrm>
            <a:off x="592818" y="4741555"/>
            <a:ext cx="781823" cy="183176"/>
            <a:chOff x="694500" y="6746876"/>
            <a:chExt cx="909638" cy="284163"/>
          </a:xfrm>
          <a:solidFill>
            <a:schemeClr val="tx2"/>
          </a:solidFill>
        </p:grpSpPr>
        <p:sp>
          <p:nvSpPr>
            <p:cNvPr id="59"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0"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1270349024"/>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Mi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2pPr>
            <a:lvl3pPr marL="0" indent="0">
              <a:spcAft>
                <a:spcPts val="0"/>
              </a:spcAft>
              <a:buNone/>
              <a:defRPr sz="1600" cap="none">
                <a:solidFill>
                  <a:schemeClr val="bg1"/>
                </a:solidFill>
                <a:latin typeface="Franklin Gothic Book" panose="020B0503020102020204" pitchFamily="34" charset="0"/>
              </a:defRPr>
            </a:lvl3pPr>
            <a:lvl4pPr marL="0" indent="0">
              <a:spcAft>
                <a:spcPts val="0"/>
              </a:spcAft>
              <a:buNone/>
              <a:defRPr sz="1600" cap="none">
                <a:solidFill>
                  <a:schemeClr val="bg1"/>
                </a:solidFill>
                <a:latin typeface="Franklin Gothic Book" panose="020B0503020102020204" pitchFamily="34" charset="0"/>
              </a:defRPr>
            </a:lvl4pPr>
            <a:lvl5pPr marL="0" indent="0">
              <a:spcAft>
                <a:spcPts val="0"/>
              </a:spcAft>
              <a:buNone/>
              <a:defRPr sz="1600" cap="none">
                <a:solidFill>
                  <a:schemeClr val="bg1"/>
                </a:solidFill>
                <a:latin typeface="Franklin Gothic Book" panose="020B0503020102020204" pitchFamily="34" charset="0"/>
              </a:defRPr>
            </a:lvl5pPr>
            <a:lvl6pPr marL="0" indent="0">
              <a:spcAft>
                <a:spcPts val="0"/>
              </a:spcAft>
              <a:buNone/>
              <a:defRPr sz="1600" cap="none" baseline="0">
                <a:solidFill>
                  <a:schemeClr val="bg1"/>
                </a:solidFill>
                <a:latin typeface="Franklin Gothic Book" panose="020B0503020102020204" pitchFamily="34" charset="0"/>
              </a:defRPr>
            </a:lvl6pPr>
            <a:lvl7pPr marL="0" indent="0">
              <a:spcAft>
                <a:spcPts val="0"/>
              </a:spcAft>
              <a:buNone/>
              <a:defRPr sz="1600" cap="none" baseline="0">
                <a:solidFill>
                  <a:schemeClr val="bg1"/>
                </a:solidFill>
                <a:latin typeface="Franklin Gothic Book" panose="020B0503020102020204" pitchFamily="34" charset="0"/>
              </a:defRPr>
            </a:lvl7pPr>
            <a:lvl8pPr marL="0" indent="0">
              <a:spcAft>
                <a:spcPts val="0"/>
              </a:spcAft>
              <a:buNone/>
              <a:defRPr sz="1600" cap="none" baseline="0">
                <a:solidFill>
                  <a:schemeClr val="bg1"/>
                </a:solidFill>
                <a:latin typeface="Franklin Gothic Book" panose="020B0503020102020204" pitchFamily="34" charset="0"/>
              </a:defRPr>
            </a:lvl8pPr>
            <a:lvl9pPr marL="0" indent="0">
              <a:spcAft>
                <a:spcPts val="0"/>
              </a:spcAft>
              <a:buNone/>
              <a:defRPr sz="1600" cap="none" baseline="0">
                <a:solidFill>
                  <a:schemeClr val="bg1"/>
                </a:solidFill>
                <a:latin typeface="Franklin Gothic Book" panose="020B0503020102020204" pitchFamily="34" charset="0"/>
              </a:defRPr>
            </a:lvl9pPr>
          </a:lstStyle>
          <a:p>
            <a:pPr lvl="0"/>
            <a:r>
              <a:rPr lang="en-US" dirty="0"/>
              <a:t>Subtitle</a:t>
            </a:r>
            <a:endParaRPr lang="en-GB" dirty="0"/>
          </a:p>
        </p:txBody>
      </p:sp>
      <p:sp>
        <p:nvSpPr>
          <p:cNvPr id="10" name="Text Placeholder 9"/>
          <p:cNvSpPr>
            <a:spLocks noGrp="1"/>
          </p:cNvSpPr>
          <p:nvPr>
            <p:ph type="body" sz="quarter" idx="11"/>
          </p:nvPr>
        </p:nvSpPr>
        <p:spPr>
          <a:xfrm>
            <a:off x="430975" y="1175461"/>
            <a:ext cx="4078860" cy="2975385"/>
          </a:xfrm>
        </p:spPr>
        <p:txBody>
          <a:bodyPr/>
          <a:lstStyle>
            <a:lvl1pPr>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baseline="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Picture Placeholder 3"/>
          <p:cNvSpPr>
            <a:spLocks noGrp="1"/>
          </p:cNvSpPr>
          <p:nvPr>
            <p:ph type="pic" sz="quarter" idx="12"/>
          </p:nvPr>
        </p:nvSpPr>
        <p:spPr>
          <a:xfrm>
            <a:off x="4632970" y="1212195"/>
            <a:ext cx="4078860" cy="2938652"/>
          </a:xfrm>
        </p:spPr>
        <p:txBody>
          <a:bodyPr/>
          <a:lstStyle>
            <a:lvl1pPr>
              <a:defRPr>
                <a:solidFill>
                  <a:schemeClr val="tx2"/>
                </a:solidFill>
              </a:defRPr>
            </a:lvl1pPr>
          </a:lstStyle>
          <a:p>
            <a:r>
              <a:rPr lang="en-US"/>
              <a:t>Click icon to add picture</a:t>
            </a:r>
            <a:endParaRPr lang="en-GB" dirty="0"/>
          </a:p>
        </p:txBody>
      </p:sp>
      <p:grpSp>
        <p:nvGrpSpPr>
          <p:cNvPr id="27" name="Group 26"/>
          <p:cNvGrpSpPr/>
          <p:nvPr userDrawn="1"/>
        </p:nvGrpSpPr>
        <p:grpSpPr>
          <a:xfrm>
            <a:off x="7690192" y="4633291"/>
            <a:ext cx="1054800" cy="294300"/>
            <a:chOff x="7690192" y="6177721"/>
            <a:chExt cx="1054800" cy="392400"/>
          </a:xfrm>
          <a:solidFill>
            <a:schemeClr val="bg1"/>
          </a:solidFill>
        </p:grpSpPr>
        <p:sp>
          <p:nvSpPr>
            <p:cNvPr id="28"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9"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 name="Group 2"/>
          <p:cNvGrpSpPr/>
          <p:nvPr userDrawn="1"/>
        </p:nvGrpSpPr>
        <p:grpSpPr>
          <a:xfrm>
            <a:off x="429085" y="4739509"/>
            <a:ext cx="1181603" cy="186245"/>
            <a:chOff x="429084" y="6319344"/>
            <a:chExt cx="1181602" cy="248327"/>
          </a:xfrm>
        </p:grpSpPr>
        <p:grpSp>
          <p:nvGrpSpPr>
            <p:cNvPr id="38" name="Group 37"/>
            <p:cNvGrpSpPr/>
            <p:nvPr userDrawn="1"/>
          </p:nvGrpSpPr>
          <p:grpSpPr>
            <a:xfrm>
              <a:off x="429084" y="6319344"/>
              <a:ext cx="1181602" cy="248327"/>
              <a:chOff x="504000" y="6743701"/>
              <a:chExt cx="1374775" cy="288925"/>
            </a:xfrm>
            <a:solidFill>
              <a:schemeClr val="bg1"/>
            </a:solidFill>
          </p:grpSpPr>
          <p:sp>
            <p:nvSpPr>
              <p:cNvPr id="39"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0"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1" name="Group 40"/>
            <p:cNvGrpSpPr/>
            <p:nvPr userDrawn="1"/>
          </p:nvGrpSpPr>
          <p:grpSpPr>
            <a:xfrm>
              <a:off x="592816" y="6322073"/>
              <a:ext cx="781823" cy="244234"/>
              <a:chOff x="694500" y="6746876"/>
              <a:chExt cx="909638" cy="284163"/>
            </a:xfrm>
            <a:solidFill>
              <a:schemeClr val="tx2"/>
            </a:solidFill>
          </p:grpSpPr>
          <p:sp>
            <p:nvSpPr>
              <p:cNvPr id="42"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4079324032"/>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con White">
    <p:spTree>
      <p:nvGrpSpPr>
        <p:cNvPr id="1" name=""/>
        <p:cNvGrpSpPr/>
        <p:nvPr/>
      </p:nvGrpSpPr>
      <p:grpSpPr>
        <a:xfrm>
          <a:off x="0" y="0"/>
          <a:ext cx="0" cy="0"/>
          <a:chOff x="0" y="0"/>
          <a:chExt cx="0" cy="0"/>
        </a:xfrm>
      </p:grpSpPr>
      <p:sp>
        <p:nvSpPr>
          <p:cNvPr id="2" name="Title 1"/>
          <p:cNvSpPr>
            <a:spLocks noGrp="1"/>
          </p:cNvSpPr>
          <p:nvPr>
            <p:ph type="title"/>
          </p:nvPr>
        </p:nvSpPr>
        <p:spPr>
          <a:xfrm>
            <a:off x="430975" y="636709"/>
            <a:ext cx="8313359" cy="367331"/>
          </a:xfrm>
        </p:spPr>
        <p:txBody>
          <a:bodyPr/>
          <a:lstStyle>
            <a:lvl1pPr>
              <a:defRPr>
                <a:solidFill>
                  <a:schemeClr val="tx2"/>
                </a:solidFill>
              </a:defRPr>
            </a:lvl1pPr>
          </a:lstStyle>
          <a:p>
            <a:r>
              <a:rPr lang="en-US" dirty="0"/>
              <a:t>Click to edit Master title style</a:t>
            </a:r>
            <a:endParaRPr lang="en-GB" dirty="0"/>
          </a:p>
        </p:txBody>
      </p:sp>
      <p:sp>
        <p:nvSpPr>
          <p:cNvPr id="8" name="Text Placeholder 7"/>
          <p:cNvSpPr>
            <a:spLocks noGrp="1"/>
          </p:cNvSpPr>
          <p:nvPr>
            <p:ph type="body" sz="quarter" idx="10" hasCustomPrompt="1"/>
          </p:nvPr>
        </p:nvSpPr>
        <p:spPr>
          <a:xfrm>
            <a:off x="430324" y="342843"/>
            <a:ext cx="8318391" cy="195911"/>
          </a:xfrm>
        </p:spPr>
        <p:txBody>
          <a:bodyPr/>
          <a:lstStyle>
            <a:lvl1pPr marL="0" indent="0">
              <a:spcAft>
                <a:spcPts val="0"/>
              </a:spcAft>
              <a:buFont typeface="Arial" panose="020B0604020202020204" pitchFamily="34" charset="0"/>
              <a:buNone/>
              <a:defRPr sz="1600" cap="none">
                <a:latin typeface="Franklin Gothic Book" panose="020B0503020102020204" pitchFamily="34" charset="0"/>
              </a:defRPr>
            </a:lvl1pPr>
            <a:lvl2pPr marL="0" indent="0">
              <a:spcAft>
                <a:spcPts val="0"/>
              </a:spcAft>
              <a:buFont typeface="Arial" panose="020B0604020202020204" pitchFamily="34" charset="0"/>
              <a:buNone/>
              <a:defRPr sz="1600" cap="none">
                <a:latin typeface="Franklin Gothic Book" panose="020B0503020102020204" pitchFamily="34" charset="0"/>
              </a:defRPr>
            </a:lvl2pPr>
            <a:lvl3pPr marL="0" indent="0">
              <a:spcAft>
                <a:spcPts val="0"/>
              </a:spcAft>
              <a:buNone/>
              <a:defRPr sz="1600" cap="none">
                <a:latin typeface="Franklin Gothic Book" panose="020B0503020102020204" pitchFamily="34" charset="0"/>
              </a:defRPr>
            </a:lvl3pPr>
            <a:lvl4pPr marL="0" indent="0">
              <a:spcAft>
                <a:spcPts val="0"/>
              </a:spcAft>
              <a:buNone/>
              <a:defRPr sz="1600" cap="none">
                <a:latin typeface="Franklin Gothic Book" panose="020B0503020102020204" pitchFamily="34" charset="0"/>
              </a:defRPr>
            </a:lvl4pPr>
            <a:lvl5pPr marL="0" indent="0">
              <a:spcAft>
                <a:spcPts val="0"/>
              </a:spcAft>
              <a:buNone/>
              <a:defRPr sz="1600" cap="none">
                <a:latin typeface="Franklin Gothic Book" panose="020B0503020102020204" pitchFamily="34" charset="0"/>
              </a:defRPr>
            </a:lvl5pPr>
            <a:lvl6pPr marL="0" indent="0">
              <a:spcAft>
                <a:spcPts val="0"/>
              </a:spcAft>
              <a:buNone/>
              <a:defRPr sz="1600" cap="none" baseline="0">
                <a:latin typeface="Franklin Gothic Book" panose="020B0503020102020204" pitchFamily="34" charset="0"/>
              </a:defRPr>
            </a:lvl6pPr>
            <a:lvl7pPr marL="0" indent="0">
              <a:spcAft>
                <a:spcPts val="0"/>
              </a:spcAft>
              <a:buNone/>
              <a:defRPr sz="1600" cap="none" baseline="0">
                <a:latin typeface="Franklin Gothic Book" panose="020B0503020102020204" pitchFamily="34" charset="0"/>
              </a:defRPr>
            </a:lvl7pPr>
            <a:lvl8pPr marL="0" indent="0">
              <a:spcAft>
                <a:spcPts val="0"/>
              </a:spcAft>
              <a:buNone/>
              <a:defRPr sz="1600" cap="none" baseline="0">
                <a:latin typeface="Franklin Gothic Book" panose="020B0503020102020204" pitchFamily="34" charset="0"/>
              </a:defRPr>
            </a:lvl8pPr>
            <a:lvl9pPr marL="0" indent="0">
              <a:spcAft>
                <a:spcPts val="0"/>
              </a:spcAft>
              <a:buNone/>
              <a:defRPr sz="1600" cap="none" baseline="0">
                <a:latin typeface="Franklin Gothic Book" panose="020B0503020102020204" pitchFamily="34" charset="0"/>
              </a:defRPr>
            </a:lvl9pPr>
          </a:lstStyle>
          <a:p>
            <a:pPr lvl="0"/>
            <a:r>
              <a:rPr lang="en-US" dirty="0"/>
              <a:t>Subtitle</a:t>
            </a:r>
            <a:endParaRPr lang="en-GB" dirty="0"/>
          </a:p>
        </p:txBody>
      </p:sp>
      <p:cxnSp>
        <p:nvCxnSpPr>
          <p:cNvPr id="24" name="Straight Connector 23"/>
          <p:cNvCxnSpPr/>
          <p:nvPr userDrawn="1"/>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9"/>
          <p:cNvSpPr>
            <a:spLocks noGrp="1"/>
          </p:cNvSpPr>
          <p:nvPr>
            <p:ph type="body" sz="quarter" idx="11" hasCustomPrompt="1"/>
          </p:nvPr>
        </p:nvSpPr>
        <p:spPr>
          <a:xfrm>
            <a:off x="430975" y="1537895"/>
            <a:ext cx="5479525" cy="2975385"/>
          </a:xfrm>
        </p:spPr>
        <p:txBody>
          <a:bodyPr/>
          <a:lstStyle>
            <a:lvl1pPr>
              <a:defRPr>
                <a:solidFill>
                  <a:schemeClr val="accent1"/>
                </a:solidFill>
              </a:defRPr>
            </a:lvl1pPr>
            <a:lvl5pPr>
              <a:defRPr/>
            </a:lvl5pPr>
            <a:lvl6pPr>
              <a:defRPr/>
            </a:lvl6pPr>
            <a:lvl7pPr>
              <a:defRPr baseline="0"/>
            </a:lvl7pPr>
            <a:lvl8pPr>
              <a:defRPr baseline="0"/>
            </a:lvl8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3"/>
          <p:cNvSpPr>
            <a:spLocks noGrp="1"/>
          </p:cNvSpPr>
          <p:nvPr>
            <p:ph type="body" sz="quarter" idx="12"/>
          </p:nvPr>
        </p:nvSpPr>
        <p:spPr>
          <a:xfrm>
            <a:off x="433613" y="1011360"/>
            <a:ext cx="5476887" cy="339580"/>
          </a:xfrm>
        </p:spPr>
        <p:txBody>
          <a:bodyPr/>
          <a:lstStyle>
            <a:lvl1pPr>
              <a:defRPr>
                <a:solidFill>
                  <a:schemeClr val="bg2"/>
                </a:solidFill>
              </a:defRPr>
            </a:lvl1pPr>
          </a:lstStyle>
          <a:p>
            <a:pPr lvl="0"/>
            <a:r>
              <a:rPr lang="en-US" dirty="0"/>
              <a:t>Click to edit Master text styles</a:t>
            </a:r>
          </a:p>
        </p:txBody>
      </p:sp>
      <p:grpSp>
        <p:nvGrpSpPr>
          <p:cNvPr id="38" name="Group 37"/>
          <p:cNvGrpSpPr>
            <a:grpSpLocks noChangeAspect="1"/>
          </p:cNvGrpSpPr>
          <p:nvPr userDrawn="1"/>
        </p:nvGrpSpPr>
        <p:grpSpPr>
          <a:xfrm>
            <a:off x="429085" y="4739509"/>
            <a:ext cx="1181603" cy="186245"/>
            <a:chOff x="504000" y="6743701"/>
            <a:chExt cx="1374775" cy="288925"/>
          </a:xfrm>
        </p:grpSpPr>
        <p:grpSp>
          <p:nvGrpSpPr>
            <p:cNvPr id="39" name="Group 38"/>
            <p:cNvGrpSpPr/>
            <p:nvPr userDrawn="1"/>
          </p:nvGrpSpPr>
          <p:grpSpPr>
            <a:xfrm>
              <a:off x="504000" y="6743701"/>
              <a:ext cx="1374775" cy="288925"/>
              <a:chOff x="504000" y="6743701"/>
              <a:chExt cx="1374775" cy="288925"/>
            </a:xfrm>
          </p:grpSpPr>
          <p:sp>
            <p:nvSpPr>
              <p:cNvPr id="43"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0" name="Group 39"/>
            <p:cNvGrpSpPr/>
            <p:nvPr userDrawn="1"/>
          </p:nvGrpSpPr>
          <p:grpSpPr>
            <a:xfrm>
              <a:off x="694500" y="6746876"/>
              <a:ext cx="909638" cy="284163"/>
              <a:chOff x="694500" y="6746876"/>
              <a:chExt cx="909638" cy="284163"/>
            </a:xfrm>
          </p:grpSpPr>
          <p:sp>
            <p:nvSpPr>
              <p:cNvPr id="41"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2"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45" name="Group 11"/>
          <p:cNvGrpSpPr>
            <a:grpSpLocks noChangeAspect="1"/>
          </p:cNvGrpSpPr>
          <p:nvPr userDrawn="1"/>
        </p:nvGrpSpPr>
        <p:grpSpPr bwMode="auto">
          <a:xfrm>
            <a:off x="7691290" y="4637185"/>
            <a:ext cx="1053043" cy="294300"/>
            <a:chOff x="5661" y="4338"/>
            <a:chExt cx="687" cy="256"/>
          </a:xfrm>
        </p:grpSpPr>
        <p:sp>
          <p:nvSpPr>
            <p:cNvPr id="46"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7"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1852744703"/>
      </p:ext>
    </p:extLst>
  </p:cSld>
  <p:clrMapOvr>
    <a:masterClrMapping/>
  </p:clrMapOvr>
  <p:transition spd="slow">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con Nav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8"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9"/>
          <p:cNvSpPr>
            <a:spLocks noGrp="1"/>
          </p:cNvSpPr>
          <p:nvPr>
            <p:ph type="body" sz="quarter" idx="11" hasCustomPrompt="1"/>
          </p:nvPr>
        </p:nvSpPr>
        <p:spPr>
          <a:xfrm>
            <a:off x="430975" y="1537895"/>
            <a:ext cx="5479525" cy="2975385"/>
          </a:xfrm>
        </p:spPr>
        <p:txBody>
          <a:bodyPr/>
          <a:lstStyle>
            <a:lvl1pPr>
              <a:defRPr>
                <a:solidFill>
                  <a:schemeClr val="accent1"/>
                </a:solidFill>
              </a:defRPr>
            </a:lvl1pPr>
            <a:lvl5pPr>
              <a:defRPr/>
            </a:lvl5pPr>
            <a:lvl6pPr>
              <a:defRPr/>
            </a:lvl6pPr>
            <a:lvl7pPr>
              <a:defRPr baseline="0"/>
            </a:lvl7pPr>
            <a:lvl8pPr>
              <a:defRPr baseline="0"/>
            </a:lvl8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3"/>
          <p:cNvSpPr>
            <a:spLocks noGrp="1"/>
          </p:cNvSpPr>
          <p:nvPr>
            <p:ph type="body" sz="quarter" idx="12"/>
          </p:nvPr>
        </p:nvSpPr>
        <p:spPr>
          <a:xfrm>
            <a:off x="433613" y="1011360"/>
            <a:ext cx="5476887" cy="339580"/>
          </a:xfrm>
        </p:spPr>
        <p:txBody>
          <a:bodyPr/>
          <a:lstStyle>
            <a:lvl1pPr>
              <a:defRPr>
                <a:solidFill>
                  <a:schemeClr val="tx2"/>
                </a:solidFill>
              </a:defRPr>
            </a:lvl1pPr>
          </a:lstStyle>
          <a:p>
            <a:pPr lvl="0"/>
            <a:r>
              <a:rPr lang="en-US" dirty="0"/>
              <a:t>Click to edit Master text styles</a:t>
            </a:r>
          </a:p>
        </p:txBody>
      </p:sp>
      <p:grpSp>
        <p:nvGrpSpPr>
          <p:cNvPr id="28" name="Group 27"/>
          <p:cNvGrpSpPr/>
          <p:nvPr userDrawn="1"/>
        </p:nvGrpSpPr>
        <p:grpSpPr>
          <a:xfrm>
            <a:off x="7690192" y="4633291"/>
            <a:ext cx="1054800" cy="294300"/>
            <a:chOff x="7690192" y="6177721"/>
            <a:chExt cx="1054800" cy="392400"/>
          </a:xfrm>
          <a:solidFill>
            <a:schemeClr val="tx1"/>
          </a:solidFill>
        </p:grpSpPr>
        <p:sp>
          <p:nvSpPr>
            <p:cNvPr id="29"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0" name="Group 39"/>
          <p:cNvGrpSpPr/>
          <p:nvPr userDrawn="1"/>
        </p:nvGrpSpPr>
        <p:grpSpPr>
          <a:xfrm>
            <a:off x="429085" y="4739509"/>
            <a:ext cx="1181603" cy="186245"/>
            <a:chOff x="504000" y="6743701"/>
            <a:chExt cx="1374775" cy="288925"/>
          </a:xfrm>
          <a:solidFill>
            <a:schemeClr val="tx1"/>
          </a:solidFill>
        </p:grpSpPr>
        <p:sp>
          <p:nvSpPr>
            <p:cNvPr id="44"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5"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1" name="Group 40"/>
          <p:cNvGrpSpPr/>
          <p:nvPr userDrawn="1"/>
        </p:nvGrpSpPr>
        <p:grpSpPr>
          <a:xfrm>
            <a:off x="592818" y="4741555"/>
            <a:ext cx="781823" cy="183176"/>
            <a:chOff x="694500" y="6746876"/>
            <a:chExt cx="909638" cy="284163"/>
          </a:xfrm>
          <a:solidFill>
            <a:schemeClr val="tx2"/>
          </a:solidFill>
        </p:grpSpPr>
        <p:sp>
          <p:nvSpPr>
            <p:cNvPr id="42"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308537682"/>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con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sp>
        <p:nvSpPr>
          <p:cNvPr id="27" name="Text Placeholder 9"/>
          <p:cNvSpPr>
            <a:spLocks noGrp="1"/>
          </p:cNvSpPr>
          <p:nvPr>
            <p:ph type="body" sz="quarter" idx="11" hasCustomPrompt="1"/>
          </p:nvPr>
        </p:nvSpPr>
        <p:spPr>
          <a:xfrm>
            <a:off x="430975" y="1537895"/>
            <a:ext cx="5479525" cy="2975385"/>
          </a:xfrm>
        </p:spPr>
        <p:txBody>
          <a:bodyPr/>
          <a:lstStyle>
            <a:lvl1pPr>
              <a:defRPr>
                <a:solidFill>
                  <a:schemeClr val="accent1"/>
                </a:solidFill>
              </a:defRPr>
            </a:lvl1pPr>
            <a:lvl5pPr>
              <a:defRPr/>
            </a:lvl5pPr>
            <a:lvl6pPr>
              <a:defRPr/>
            </a:lvl6pPr>
            <a:lvl7pPr>
              <a:defRPr baseline="0"/>
            </a:lvl7pPr>
            <a:lvl8pPr>
              <a:defRPr baseline="0"/>
            </a:lvl8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3"/>
          <p:cNvSpPr>
            <a:spLocks noGrp="1"/>
          </p:cNvSpPr>
          <p:nvPr>
            <p:ph type="body" sz="quarter" idx="12"/>
          </p:nvPr>
        </p:nvSpPr>
        <p:spPr>
          <a:xfrm>
            <a:off x="433613" y="1011360"/>
            <a:ext cx="5476887" cy="339580"/>
          </a:xfrm>
        </p:spPr>
        <p:txBody>
          <a:bodyPr/>
          <a:lstStyle>
            <a:lvl1pPr>
              <a:defRPr>
                <a:solidFill>
                  <a:schemeClr val="bg2"/>
                </a:solidFill>
              </a:defRPr>
            </a:lvl1pPr>
          </a:lstStyle>
          <a:p>
            <a:pPr lvl="0"/>
            <a:r>
              <a:rPr lang="en-US" dirty="0"/>
              <a:t>Click to edit Master text styles</a:t>
            </a:r>
          </a:p>
        </p:txBody>
      </p:sp>
      <p:grpSp>
        <p:nvGrpSpPr>
          <p:cNvPr id="47" name="Group 46"/>
          <p:cNvGrpSpPr/>
          <p:nvPr userDrawn="1"/>
        </p:nvGrpSpPr>
        <p:grpSpPr>
          <a:xfrm>
            <a:off x="7690192" y="4633291"/>
            <a:ext cx="1054800" cy="294300"/>
            <a:chOff x="7690192" y="6177721"/>
            <a:chExt cx="1054800" cy="392400"/>
          </a:xfrm>
          <a:solidFill>
            <a:schemeClr val="tx1"/>
          </a:solidFill>
        </p:grpSpPr>
        <p:sp>
          <p:nvSpPr>
            <p:cNvPr id="48"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6"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7"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 name="Group 2"/>
          <p:cNvGrpSpPr/>
          <p:nvPr userDrawn="1"/>
        </p:nvGrpSpPr>
        <p:grpSpPr>
          <a:xfrm>
            <a:off x="429085" y="4739509"/>
            <a:ext cx="1181603" cy="186245"/>
            <a:chOff x="429084" y="6319344"/>
            <a:chExt cx="1181602" cy="248327"/>
          </a:xfrm>
        </p:grpSpPr>
        <p:grpSp>
          <p:nvGrpSpPr>
            <p:cNvPr id="59" name="Group 58"/>
            <p:cNvGrpSpPr/>
            <p:nvPr userDrawn="1"/>
          </p:nvGrpSpPr>
          <p:grpSpPr>
            <a:xfrm>
              <a:off x="429084" y="6319344"/>
              <a:ext cx="1181602" cy="248327"/>
              <a:chOff x="504000" y="6743701"/>
              <a:chExt cx="1374775" cy="288925"/>
            </a:xfrm>
            <a:solidFill>
              <a:schemeClr val="tx1"/>
            </a:solidFill>
          </p:grpSpPr>
          <p:sp>
            <p:nvSpPr>
              <p:cNvPr id="63"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4"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60" name="Group 59"/>
            <p:cNvGrpSpPr/>
            <p:nvPr userDrawn="1"/>
          </p:nvGrpSpPr>
          <p:grpSpPr>
            <a:xfrm>
              <a:off x="592816" y="6322073"/>
              <a:ext cx="781823" cy="244234"/>
              <a:chOff x="694500" y="6746876"/>
              <a:chExt cx="909638" cy="284163"/>
            </a:xfrm>
            <a:solidFill>
              <a:schemeClr val="bg2"/>
            </a:solidFill>
          </p:grpSpPr>
          <p:sp>
            <p:nvSpPr>
              <p:cNvPr id="61"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2"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1891540475"/>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con Mi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cxnSp>
        <p:nvCxnSpPr>
          <p:cNvPr id="14" name="Straight Connector 1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sp>
        <p:nvSpPr>
          <p:cNvPr id="27" name="Text Placeholder 9"/>
          <p:cNvSpPr>
            <a:spLocks noGrp="1"/>
          </p:cNvSpPr>
          <p:nvPr>
            <p:ph type="body" sz="quarter" idx="11" hasCustomPrompt="1"/>
          </p:nvPr>
        </p:nvSpPr>
        <p:spPr>
          <a:xfrm>
            <a:off x="430975" y="1537895"/>
            <a:ext cx="5479525" cy="2975385"/>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lvl6pPr>
            <a:lvl7pPr>
              <a:defRPr baseline="0"/>
            </a:lvl7pPr>
            <a:lvl8pPr>
              <a:defRPr baseline="0"/>
            </a:lvl8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3"/>
          <p:cNvSpPr>
            <a:spLocks noGrp="1"/>
          </p:cNvSpPr>
          <p:nvPr>
            <p:ph type="body" sz="quarter" idx="12"/>
          </p:nvPr>
        </p:nvSpPr>
        <p:spPr>
          <a:xfrm>
            <a:off x="433613" y="1011360"/>
            <a:ext cx="5476887" cy="339580"/>
          </a:xfrm>
        </p:spPr>
        <p:txBody>
          <a:bodyPr/>
          <a:lstStyle>
            <a:lvl1pPr>
              <a:defRPr>
                <a:solidFill>
                  <a:schemeClr val="accent2"/>
                </a:solidFill>
              </a:defRPr>
            </a:lvl1pPr>
          </a:lstStyle>
          <a:p>
            <a:pPr lvl="0"/>
            <a:r>
              <a:rPr lang="en-US" dirty="0"/>
              <a:t>Click to edit Master text styles</a:t>
            </a:r>
          </a:p>
        </p:txBody>
      </p:sp>
      <p:grpSp>
        <p:nvGrpSpPr>
          <p:cNvPr id="29" name="Group 28"/>
          <p:cNvGrpSpPr/>
          <p:nvPr userDrawn="1"/>
        </p:nvGrpSpPr>
        <p:grpSpPr>
          <a:xfrm>
            <a:off x="7690192" y="4633291"/>
            <a:ext cx="1054800" cy="294300"/>
            <a:chOff x="7690192" y="6177721"/>
            <a:chExt cx="1054800" cy="392400"/>
          </a:xfrm>
          <a:solidFill>
            <a:schemeClr val="bg1"/>
          </a:solidFill>
        </p:grpSpPr>
        <p:sp>
          <p:nvSpPr>
            <p:cNvPr id="30"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0" name="Group 39"/>
          <p:cNvGrpSpPr/>
          <p:nvPr userDrawn="1"/>
        </p:nvGrpSpPr>
        <p:grpSpPr>
          <a:xfrm>
            <a:off x="429085" y="4739509"/>
            <a:ext cx="1181603" cy="186245"/>
            <a:chOff x="429084" y="6319344"/>
            <a:chExt cx="1181602" cy="248327"/>
          </a:xfrm>
        </p:grpSpPr>
        <p:grpSp>
          <p:nvGrpSpPr>
            <p:cNvPr id="41" name="Group 40"/>
            <p:cNvGrpSpPr/>
            <p:nvPr userDrawn="1"/>
          </p:nvGrpSpPr>
          <p:grpSpPr>
            <a:xfrm>
              <a:off x="429084" y="6319344"/>
              <a:ext cx="1181602" cy="248327"/>
              <a:chOff x="504000" y="6743701"/>
              <a:chExt cx="1374775" cy="288925"/>
            </a:xfrm>
          </p:grpSpPr>
          <p:sp>
            <p:nvSpPr>
              <p:cNvPr id="45"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2" name="Group 41"/>
            <p:cNvGrpSpPr/>
            <p:nvPr userDrawn="1"/>
          </p:nvGrpSpPr>
          <p:grpSpPr>
            <a:xfrm>
              <a:off x="592816" y="6322073"/>
              <a:ext cx="781823" cy="244234"/>
              <a:chOff x="694500" y="6746876"/>
              <a:chExt cx="909638" cy="284163"/>
            </a:xfrm>
            <a:solidFill>
              <a:schemeClr val="tx2"/>
            </a:solidFill>
          </p:grpSpPr>
          <p:sp>
            <p:nvSpPr>
              <p:cNvPr id="4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3313016163"/>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ct X1 Navy">
    <p:bg>
      <p:bgRef idx="1001">
        <a:schemeClr val="bg2"/>
      </p:bgRef>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1832240" y="2693764"/>
            <a:ext cx="5479525" cy="1101995"/>
          </a:xfrm>
        </p:spPr>
        <p:txBody>
          <a:bodyPr/>
          <a:lstStyle>
            <a:lvl1pPr marL="0" indent="0" algn="ctr">
              <a:lnSpc>
                <a:spcPts val="3944"/>
              </a:lnSpc>
              <a:spcAft>
                <a:spcPts val="964"/>
              </a:spcAft>
              <a:buFont typeface="Arial" panose="020B0604020202020204" pitchFamily="34" charset="0"/>
              <a:buNone/>
              <a:defRPr sz="4400" cap="none" baseline="0">
                <a:solidFill>
                  <a:schemeClr val="tx1"/>
                </a:solidFill>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dirty="0"/>
              <a:t>£</a:t>
            </a:r>
            <a:r>
              <a:rPr lang="en-US" dirty="0" err="1"/>
              <a:t>XX.XXm</a:t>
            </a:r>
            <a:endParaRPr lang="en-US" dirty="0"/>
          </a:p>
          <a:p>
            <a:pPr lvl="1"/>
            <a:r>
              <a:rPr lang="en-US" dirty="0"/>
              <a:t>Click to add text</a:t>
            </a:r>
          </a:p>
        </p:txBody>
      </p:sp>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9"/>
          <p:cNvSpPr>
            <a:spLocks noGrp="1"/>
          </p:cNvSpPr>
          <p:nvPr>
            <p:ph type="body" sz="quarter" idx="12"/>
          </p:nvPr>
        </p:nvSpPr>
        <p:spPr>
          <a:xfrm>
            <a:off x="1832240" y="3918204"/>
            <a:ext cx="5479525" cy="391208"/>
          </a:xfrm>
        </p:spPr>
        <p:txBody>
          <a:bodyPr/>
          <a:lstStyle>
            <a:lvl1pPr marL="0" indent="0" algn="ctr">
              <a:lnSpc>
                <a:spcPts val="1928"/>
              </a:lnSpc>
              <a:spcAft>
                <a:spcPts val="964"/>
              </a:spcAft>
              <a:buFont typeface="Arial" panose="020B0604020202020204" pitchFamily="34" charset="0"/>
              <a:buNone/>
              <a:defRPr sz="1600" cap="none" baseline="0">
                <a:solidFill>
                  <a:schemeClr val="tx1"/>
                </a:solidFill>
                <a:latin typeface="+mn-lt"/>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27"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28" name="Group 27"/>
          <p:cNvGrpSpPr/>
          <p:nvPr userDrawn="1"/>
        </p:nvGrpSpPr>
        <p:grpSpPr>
          <a:xfrm>
            <a:off x="7690192" y="4633291"/>
            <a:ext cx="1054800" cy="294300"/>
            <a:chOff x="7690192" y="6177721"/>
            <a:chExt cx="1054800" cy="392400"/>
          </a:xfrm>
          <a:solidFill>
            <a:schemeClr val="tx1"/>
          </a:solidFill>
        </p:grpSpPr>
        <p:sp>
          <p:nvSpPr>
            <p:cNvPr id="29"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9" name="Group 38"/>
          <p:cNvGrpSpPr/>
          <p:nvPr userDrawn="1"/>
        </p:nvGrpSpPr>
        <p:grpSpPr>
          <a:xfrm>
            <a:off x="429085" y="4739509"/>
            <a:ext cx="1181603" cy="186245"/>
            <a:chOff x="504000" y="6743701"/>
            <a:chExt cx="1374775" cy="288925"/>
          </a:xfrm>
          <a:solidFill>
            <a:schemeClr val="tx1"/>
          </a:solidFill>
        </p:grpSpPr>
        <p:sp>
          <p:nvSpPr>
            <p:cNvPr id="40"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1"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2" name="Group 41"/>
          <p:cNvGrpSpPr/>
          <p:nvPr userDrawn="1"/>
        </p:nvGrpSpPr>
        <p:grpSpPr>
          <a:xfrm>
            <a:off x="592818" y="4741555"/>
            <a:ext cx="781823" cy="183176"/>
            <a:chOff x="694500" y="6746876"/>
            <a:chExt cx="909638" cy="284163"/>
          </a:xfrm>
          <a:solidFill>
            <a:schemeClr val="tx2"/>
          </a:solidFill>
        </p:grpSpPr>
        <p:sp>
          <p:nvSpPr>
            <p:cNvPr id="4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1533063096"/>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act X1 Orange">
    <p:bg>
      <p:bgPr>
        <a:solidFill>
          <a:schemeClr val="accent6"/>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1832240" y="2693764"/>
            <a:ext cx="5479525" cy="1101995"/>
          </a:xfrm>
        </p:spPr>
        <p:txBody>
          <a:bodyPr/>
          <a:lstStyle>
            <a:lvl1pPr marL="0" indent="0" algn="ctr">
              <a:lnSpc>
                <a:spcPts val="3944"/>
              </a:lnSpc>
              <a:spcAft>
                <a:spcPts val="964"/>
              </a:spcAft>
              <a:buFont typeface="Arial" panose="020B0604020202020204" pitchFamily="34" charset="0"/>
              <a:buNone/>
              <a:defRPr sz="4400" cap="none" baseline="0">
                <a:solidFill>
                  <a:schemeClr val="tx1"/>
                </a:solidFill>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dirty="0"/>
              <a:t>£</a:t>
            </a:r>
            <a:r>
              <a:rPr lang="en-US" dirty="0" err="1"/>
              <a:t>XX.XXm</a:t>
            </a:r>
            <a:endParaRPr lang="en-US" dirty="0"/>
          </a:p>
          <a:p>
            <a:pPr lvl="1"/>
            <a:r>
              <a:rPr lang="en-US" dirty="0"/>
              <a:t>Click to add text</a:t>
            </a:r>
          </a:p>
        </p:txBody>
      </p:sp>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9"/>
          <p:cNvSpPr>
            <a:spLocks noGrp="1"/>
          </p:cNvSpPr>
          <p:nvPr>
            <p:ph type="body" sz="quarter" idx="12"/>
          </p:nvPr>
        </p:nvSpPr>
        <p:spPr>
          <a:xfrm>
            <a:off x="1832240" y="3918204"/>
            <a:ext cx="5479525" cy="391208"/>
          </a:xfrm>
        </p:spPr>
        <p:txBody>
          <a:bodyPr/>
          <a:lstStyle>
            <a:lvl1pPr marL="0" indent="0" algn="ctr">
              <a:lnSpc>
                <a:spcPts val="1928"/>
              </a:lnSpc>
              <a:spcAft>
                <a:spcPts val="964"/>
              </a:spcAft>
              <a:buFont typeface="Arial" panose="020B0604020202020204" pitchFamily="34" charset="0"/>
              <a:buNone/>
              <a:defRPr sz="1600" cap="none" baseline="0">
                <a:solidFill>
                  <a:schemeClr val="tx1"/>
                </a:solidFill>
                <a:latin typeface="+mn-lt"/>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34"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35" name="Group 34"/>
          <p:cNvGrpSpPr/>
          <p:nvPr userDrawn="1"/>
        </p:nvGrpSpPr>
        <p:grpSpPr>
          <a:xfrm>
            <a:off x="7690192" y="4633291"/>
            <a:ext cx="1054800" cy="294300"/>
            <a:chOff x="7690192" y="6177721"/>
            <a:chExt cx="1054800" cy="392400"/>
          </a:xfrm>
          <a:solidFill>
            <a:schemeClr val="tx1"/>
          </a:solidFill>
        </p:grpSpPr>
        <p:sp>
          <p:nvSpPr>
            <p:cNvPr id="36"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0"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1"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2"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5"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6" name="Group 45"/>
          <p:cNvGrpSpPr/>
          <p:nvPr userDrawn="1"/>
        </p:nvGrpSpPr>
        <p:grpSpPr>
          <a:xfrm>
            <a:off x="429085" y="4739509"/>
            <a:ext cx="1181603" cy="186245"/>
            <a:chOff x="429084" y="6319344"/>
            <a:chExt cx="1181602" cy="248327"/>
          </a:xfrm>
        </p:grpSpPr>
        <p:grpSp>
          <p:nvGrpSpPr>
            <p:cNvPr id="47" name="Group 46"/>
            <p:cNvGrpSpPr/>
            <p:nvPr userDrawn="1"/>
          </p:nvGrpSpPr>
          <p:grpSpPr>
            <a:xfrm>
              <a:off x="429084" y="6319344"/>
              <a:ext cx="1181602" cy="248327"/>
              <a:chOff x="504000" y="6743701"/>
              <a:chExt cx="1374775" cy="288925"/>
            </a:xfrm>
            <a:solidFill>
              <a:schemeClr val="tx1"/>
            </a:solidFill>
          </p:grpSpPr>
          <p:sp>
            <p:nvSpPr>
              <p:cNvPr id="51"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8" name="Group 47"/>
            <p:cNvGrpSpPr/>
            <p:nvPr userDrawn="1"/>
          </p:nvGrpSpPr>
          <p:grpSpPr>
            <a:xfrm>
              <a:off x="592816" y="6322073"/>
              <a:ext cx="781823" cy="244234"/>
              <a:chOff x="694500" y="6746876"/>
              <a:chExt cx="909638" cy="284163"/>
            </a:xfrm>
            <a:solidFill>
              <a:schemeClr val="bg2"/>
            </a:solidFill>
          </p:grpSpPr>
          <p:sp>
            <p:nvSpPr>
              <p:cNvPr id="49"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1744855880"/>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78590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act X1 Mint">
    <p:bg>
      <p:bgRef idx="1001">
        <a:schemeClr val="bg2"/>
      </p:bgRef>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1832240" y="2693764"/>
            <a:ext cx="5479525" cy="1101995"/>
          </a:xfrm>
        </p:spPr>
        <p:txBody>
          <a:bodyPr/>
          <a:lstStyle>
            <a:lvl1pPr marL="0" indent="0" algn="ctr">
              <a:lnSpc>
                <a:spcPts val="3944"/>
              </a:lnSpc>
              <a:spcAft>
                <a:spcPts val="964"/>
              </a:spcAft>
              <a:buFont typeface="Arial" panose="020B0604020202020204" pitchFamily="34" charset="0"/>
              <a:buNone/>
              <a:defRPr sz="4400" cap="none" baseline="0">
                <a:solidFill>
                  <a:schemeClr val="bg1"/>
                </a:solidFill>
              </a:defRPr>
            </a:lvl1pPr>
            <a:lvl2pPr marL="0" indent="0" algn="ctr">
              <a:spcAft>
                <a:spcPts val="964"/>
              </a:spcAft>
              <a:buFont typeface="Arial" panose="020B0604020202020204" pitchFamily="34" charset="0"/>
              <a:buNone/>
              <a:defRPr sz="1600">
                <a:solidFill>
                  <a:schemeClr val="bg1"/>
                </a:solidFill>
              </a:defRPr>
            </a:lvl2pPr>
            <a:lvl3pPr marL="0" indent="0" algn="ctr">
              <a:spcAft>
                <a:spcPts val="964"/>
              </a:spcAft>
              <a:buNone/>
              <a:defRPr sz="1600">
                <a:solidFill>
                  <a:schemeClr val="bg1"/>
                </a:solidFill>
              </a:defRPr>
            </a:lvl3pPr>
            <a:lvl4pPr marL="0" indent="0" algn="ctr">
              <a:spcAft>
                <a:spcPts val="964"/>
              </a:spcAft>
              <a:buNone/>
              <a:defRPr sz="1600">
                <a:solidFill>
                  <a:schemeClr val="bg1"/>
                </a:solidFill>
              </a:defRPr>
            </a:lvl4pPr>
            <a:lvl5pPr marL="0" indent="0" algn="ctr">
              <a:spcAft>
                <a:spcPts val="964"/>
              </a:spcAft>
              <a:buNone/>
              <a:defRPr sz="1600">
                <a:solidFill>
                  <a:schemeClr val="bg1"/>
                </a:solidFill>
              </a:defRPr>
            </a:lvl5pPr>
            <a:lvl6pPr marL="0" indent="0" algn="ctr">
              <a:spcAft>
                <a:spcPts val="964"/>
              </a:spcAft>
              <a:buNone/>
              <a:defRPr sz="1600">
                <a:solidFill>
                  <a:schemeClr val="bg1"/>
                </a:solidFill>
              </a:defRPr>
            </a:lvl6pPr>
            <a:lvl7pPr marL="0" indent="0" algn="ctr">
              <a:spcAft>
                <a:spcPts val="964"/>
              </a:spcAft>
              <a:buNone/>
              <a:defRPr sz="1600" baseline="0">
                <a:solidFill>
                  <a:schemeClr val="bg1"/>
                </a:solidFill>
              </a:defRPr>
            </a:lvl7pPr>
            <a:lvl8pPr marL="0" indent="0" algn="ctr">
              <a:spcAft>
                <a:spcPts val="964"/>
              </a:spcAft>
              <a:buNone/>
              <a:defRPr sz="1600" baseline="0">
                <a:solidFill>
                  <a:schemeClr val="bg1"/>
                </a:solidFill>
              </a:defRPr>
            </a:lvl8pPr>
            <a:lvl9pPr marL="0" indent="0" algn="ctr">
              <a:spcAft>
                <a:spcPts val="964"/>
              </a:spcAft>
              <a:buNone/>
              <a:defRPr sz="1600">
                <a:solidFill>
                  <a:schemeClr val="bg1"/>
                </a:solidFill>
              </a:defRPr>
            </a:lvl9pPr>
          </a:lstStyle>
          <a:p>
            <a:pPr lvl="0"/>
            <a:r>
              <a:rPr lang="en-US" dirty="0"/>
              <a:t>£</a:t>
            </a:r>
            <a:r>
              <a:rPr lang="en-US" dirty="0" err="1"/>
              <a:t>XX.XXm</a:t>
            </a:r>
            <a:endParaRPr lang="en-US" dirty="0"/>
          </a:p>
          <a:p>
            <a:pPr lvl="1"/>
            <a:r>
              <a:rPr lang="en-US" dirty="0"/>
              <a:t>Click to add text</a:t>
            </a:r>
          </a:p>
        </p:txBody>
      </p:sp>
      <p:sp>
        <p:nvSpPr>
          <p:cNvPr id="26" name="Text Placeholder 9"/>
          <p:cNvSpPr>
            <a:spLocks noGrp="1"/>
          </p:cNvSpPr>
          <p:nvPr>
            <p:ph type="body" sz="quarter" idx="12"/>
          </p:nvPr>
        </p:nvSpPr>
        <p:spPr>
          <a:xfrm>
            <a:off x="1832240" y="3918204"/>
            <a:ext cx="5479525" cy="391208"/>
          </a:xfrm>
        </p:spPr>
        <p:txBody>
          <a:bodyPr/>
          <a:lstStyle>
            <a:lvl1pPr marL="0" indent="0" algn="ctr">
              <a:lnSpc>
                <a:spcPts val="1928"/>
              </a:lnSpc>
              <a:spcAft>
                <a:spcPts val="964"/>
              </a:spcAft>
              <a:buFont typeface="Arial" panose="020B0604020202020204" pitchFamily="34" charset="0"/>
              <a:buNone/>
              <a:defRPr sz="1600" cap="none" baseline="0">
                <a:solidFill>
                  <a:schemeClr val="bg1"/>
                </a:solidFill>
                <a:latin typeface="+mn-lt"/>
              </a:defRPr>
            </a:lvl1pPr>
            <a:lvl2pPr marL="0" indent="0" algn="ctr">
              <a:spcAft>
                <a:spcPts val="964"/>
              </a:spcAft>
              <a:buFont typeface="Arial" panose="020B0604020202020204" pitchFamily="34" charset="0"/>
              <a:buNone/>
              <a:defRPr sz="1600">
                <a:solidFill>
                  <a:schemeClr val="bg1"/>
                </a:solidFill>
              </a:defRPr>
            </a:lvl2pPr>
            <a:lvl3pPr marL="0" indent="0" algn="ctr">
              <a:spcAft>
                <a:spcPts val="964"/>
              </a:spcAft>
              <a:buNone/>
              <a:defRPr sz="1600">
                <a:solidFill>
                  <a:schemeClr val="bg1"/>
                </a:solidFill>
              </a:defRPr>
            </a:lvl3pPr>
            <a:lvl4pPr marL="0" indent="0" algn="ctr">
              <a:spcAft>
                <a:spcPts val="964"/>
              </a:spcAft>
              <a:buNone/>
              <a:defRPr sz="1600">
                <a:solidFill>
                  <a:schemeClr val="bg1"/>
                </a:solidFill>
              </a:defRPr>
            </a:lvl4pPr>
            <a:lvl5pPr marL="0" indent="0" algn="ctr">
              <a:spcAft>
                <a:spcPts val="964"/>
              </a:spcAft>
              <a:buNone/>
              <a:defRPr sz="1600">
                <a:solidFill>
                  <a:schemeClr val="bg1"/>
                </a:solidFill>
              </a:defRPr>
            </a:lvl5pPr>
            <a:lvl6pPr marL="0" indent="0" algn="ctr">
              <a:spcAft>
                <a:spcPts val="964"/>
              </a:spcAft>
              <a:buNone/>
              <a:defRPr sz="1600">
                <a:solidFill>
                  <a:schemeClr val="bg1"/>
                </a:solidFill>
              </a:defRPr>
            </a:lvl6pPr>
            <a:lvl7pPr marL="0" indent="0" algn="ctr">
              <a:spcAft>
                <a:spcPts val="964"/>
              </a:spcAft>
              <a:buNone/>
              <a:defRPr sz="1600" baseline="0">
                <a:solidFill>
                  <a:schemeClr val="bg1"/>
                </a:solidFill>
              </a:defRPr>
            </a:lvl7pPr>
            <a:lvl8pPr marL="0" indent="0" algn="ctr">
              <a:spcAft>
                <a:spcPts val="964"/>
              </a:spcAft>
              <a:buNone/>
              <a:defRPr sz="1600" baseline="0">
                <a:solidFill>
                  <a:schemeClr val="bg1"/>
                </a:solidFill>
              </a:defRPr>
            </a:lvl8pPr>
            <a:lvl9pPr marL="0" indent="0" algn="ctr">
              <a:spcAft>
                <a:spcPts val="964"/>
              </a:spcAft>
              <a:buNone/>
              <a:defRPr sz="1600">
                <a:solidFill>
                  <a:schemeClr val="bg1"/>
                </a:solidFill>
              </a:defRPr>
            </a:lvl9pPr>
          </a:lstStyle>
          <a:p>
            <a:pPr lvl="0"/>
            <a:r>
              <a:rPr lang="en-US"/>
              <a:t>Click to edit Master text styles</a:t>
            </a:r>
          </a:p>
        </p:txBody>
      </p:sp>
      <p:cxnSp>
        <p:nvCxnSpPr>
          <p:cNvPr id="34" name="Straight Connector 3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5"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46" name="Group 45"/>
          <p:cNvGrpSpPr/>
          <p:nvPr userDrawn="1"/>
        </p:nvGrpSpPr>
        <p:grpSpPr>
          <a:xfrm>
            <a:off x="7690192" y="4633291"/>
            <a:ext cx="1054800" cy="294300"/>
            <a:chOff x="7690192" y="6177721"/>
            <a:chExt cx="1054800" cy="392400"/>
          </a:xfrm>
          <a:solidFill>
            <a:schemeClr val="bg1"/>
          </a:solidFill>
        </p:grpSpPr>
        <p:sp>
          <p:nvSpPr>
            <p:cNvPr id="47"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6"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7" name="Group 56"/>
          <p:cNvGrpSpPr/>
          <p:nvPr userDrawn="1"/>
        </p:nvGrpSpPr>
        <p:grpSpPr>
          <a:xfrm>
            <a:off x="429085" y="4739509"/>
            <a:ext cx="1181603" cy="186245"/>
            <a:chOff x="429084" y="6319344"/>
            <a:chExt cx="1181602" cy="248327"/>
          </a:xfrm>
        </p:grpSpPr>
        <p:grpSp>
          <p:nvGrpSpPr>
            <p:cNvPr id="58" name="Group 57"/>
            <p:cNvGrpSpPr/>
            <p:nvPr userDrawn="1"/>
          </p:nvGrpSpPr>
          <p:grpSpPr>
            <a:xfrm>
              <a:off x="429084" y="6319344"/>
              <a:ext cx="1181602" cy="248327"/>
              <a:chOff x="504000" y="6743701"/>
              <a:chExt cx="1374775" cy="288925"/>
            </a:xfrm>
          </p:grpSpPr>
          <p:sp>
            <p:nvSpPr>
              <p:cNvPr id="62"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3"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9" name="Group 58"/>
            <p:cNvGrpSpPr/>
            <p:nvPr userDrawn="1"/>
          </p:nvGrpSpPr>
          <p:grpSpPr>
            <a:xfrm>
              <a:off x="592816" y="6322073"/>
              <a:ext cx="781823" cy="244234"/>
              <a:chOff x="694500" y="6746876"/>
              <a:chExt cx="909638" cy="284163"/>
            </a:xfrm>
            <a:solidFill>
              <a:schemeClr val="tx2"/>
            </a:solidFill>
          </p:grpSpPr>
          <p:sp>
            <p:nvSpPr>
              <p:cNvPr id="60"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1"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2995030432"/>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act X2 Navy">
    <p:bg>
      <p:bgRef idx="1001">
        <a:schemeClr val="bg2"/>
      </p:bgRef>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30975" y="2571320"/>
            <a:ext cx="4078860" cy="1101995"/>
          </a:xfrm>
        </p:spPr>
        <p:txBody>
          <a:bodyPr/>
          <a:lstStyle>
            <a:lvl1pPr marL="0" indent="0" algn="ctr">
              <a:lnSpc>
                <a:spcPts val="3944"/>
              </a:lnSpc>
              <a:spcAft>
                <a:spcPts val="964"/>
              </a:spcAft>
              <a:buFont typeface="Arial" panose="020B0604020202020204" pitchFamily="34" charset="0"/>
              <a:buNone/>
              <a:defRPr sz="4400" cap="none" baseline="0">
                <a:solidFill>
                  <a:schemeClr val="tx1"/>
                </a:solidFill>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dirty="0"/>
              <a:t>£</a:t>
            </a:r>
            <a:r>
              <a:rPr lang="en-US" dirty="0" err="1"/>
              <a:t>XX.XXm</a:t>
            </a:r>
            <a:endParaRPr lang="en-US" dirty="0"/>
          </a:p>
          <a:p>
            <a:pPr lvl="1"/>
            <a:r>
              <a:rPr lang="en-US" dirty="0"/>
              <a:t>Click to add text</a:t>
            </a:r>
          </a:p>
        </p:txBody>
      </p:sp>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9"/>
          <p:cNvSpPr>
            <a:spLocks noGrp="1"/>
          </p:cNvSpPr>
          <p:nvPr>
            <p:ph type="body" sz="quarter" idx="12"/>
          </p:nvPr>
        </p:nvSpPr>
        <p:spPr>
          <a:xfrm>
            <a:off x="1832240" y="3918204"/>
            <a:ext cx="5479525" cy="391208"/>
          </a:xfrm>
        </p:spPr>
        <p:txBody>
          <a:bodyPr/>
          <a:lstStyle>
            <a:lvl1pPr marL="0" indent="0" algn="ctr">
              <a:lnSpc>
                <a:spcPts val="1928"/>
              </a:lnSpc>
              <a:spcAft>
                <a:spcPts val="964"/>
              </a:spcAft>
              <a:buFont typeface="Arial" panose="020B0604020202020204" pitchFamily="34" charset="0"/>
              <a:buNone/>
              <a:defRPr sz="1600" cap="none" baseline="0">
                <a:solidFill>
                  <a:schemeClr val="tx1"/>
                </a:solidFill>
                <a:latin typeface="+mn-lt"/>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a:t>Click to edit Master text styles</a:t>
            </a:r>
          </a:p>
        </p:txBody>
      </p:sp>
      <p:sp>
        <p:nvSpPr>
          <p:cNvPr id="42" name="Text Placeholder 9"/>
          <p:cNvSpPr>
            <a:spLocks noGrp="1"/>
          </p:cNvSpPr>
          <p:nvPr>
            <p:ph type="body" sz="quarter" idx="13" hasCustomPrompt="1"/>
          </p:nvPr>
        </p:nvSpPr>
        <p:spPr>
          <a:xfrm>
            <a:off x="4632318" y="2571320"/>
            <a:ext cx="4078860" cy="1101995"/>
          </a:xfrm>
        </p:spPr>
        <p:txBody>
          <a:bodyPr/>
          <a:lstStyle>
            <a:lvl1pPr marL="0" indent="0" algn="ctr">
              <a:lnSpc>
                <a:spcPts val="3944"/>
              </a:lnSpc>
              <a:spcAft>
                <a:spcPts val="964"/>
              </a:spcAft>
              <a:buFont typeface="Arial" panose="020B0604020202020204" pitchFamily="34" charset="0"/>
              <a:buNone/>
              <a:defRPr sz="4400" cap="none" baseline="0">
                <a:solidFill>
                  <a:schemeClr val="tx1"/>
                </a:solidFill>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dirty="0"/>
              <a:t>£</a:t>
            </a:r>
            <a:r>
              <a:rPr lang="en-US" dirty="0" err="1"/>
              <a:t>XX.XXm</a:t>
            </a:r>
            <a:endParaRPr lang="en-US" dirty="0"/>
          </a:p>
          <a:p>
            <a:pPr lvl="1"/>
            <a:r>
              <a:rPr lang="en-US" dirty="0"/>
              <a:t>Click to add text</a:t>
            </a:r>
          </a:p>
        </p:txBody>
      </p:sp>
      <p:sp>
        <p:nvSpPr>
          <p:cNvPr id="3" name="Title 2"/>
          <p:cNvSpPr>
            <a:spLocks noGrp="1"/>
          </p:cNvSpPr>
          <p:nvPr>
            <p:ph type="title"/>
          </p:nvPr>
        </p:nvSpPr>
        <p:spPr/>
        <p:txBody>
          <a:bodyPr/>
          <a:lstStyle/>
          <a:p>
            <a:r>
              <a:rPr lang="en-US"/>
              <a:t>Click to edit Master title style</a:t>
            </a:r>
            <a:endParaRPr lang="en-GB"/>
          </a:p>
        </p:txBody>
      </p:sp>
      <p:sp>
        <p:nvSpPr>
          <p:cNvPr id="27"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28" name="Group 27"/>
          <p:cNvGrpSpPr/>
          <p:nvPr userDrawn="1"/>
        </p:nvGrpSpPr>
        <p:grpSpPr>
          <a:xfrm>
            <a:off x="7690192" y="4633291"/>
            <a:ext cx="1054800" cy="294300"/>
            <a:chOff x="7690192" y="6177721"/>
            <a:chExt cx="1054800" cy="392400"/>
          </a:xfrm>
          <a:solidFill>
            <a:schemeClr val="tx1"/>
          </a:solidFill>
        </p:grpSpPr>
        <p:sp>
          <p:nvSpPr>
            <p:cNvPr id="29"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9" name="Group 38"/>
          <p:cNvGrpSpPr/>
          <p:nvPr userDrawn="1"/>
        </p:nvGrpSpPr>
        <p:grpSpPr>
          <a:xfrm>
            <a:off x="429085" y="4739509"/>
            <a:ext cx="1181603" cy="186245"/>
            <a:chOff x="504000" y="6743701"/>
            <a:chExt cx="1374775" cy="288925"/>
          </a:xfrm>
          <a:solidFill>
            <a:schemeClr val="tx1"/>
          </a:solidFill>
        </p:grpSpPr>
        <p:sp>
          <p:nvSpPr>
            <p:cNvPr id="40"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1"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3" name="Group 42"/>
          <p:cNvGrpSpPr/>
          <p:nvPr userDrawn="1"/>
        </p:nvGrpSpPr>
        <p:grpSpPr>
          <a:xfrm>
            <a:off x="592818" y="4741555"/>
            <a:ext cx="781823" cy="183176"/>
            <a:chOff x="694500" y="6746876"/>
            <a:chExt cx="909638" cy="284163"/>
          </a:xfrm>
          <a:solidFill>
            <a:schemeClr val="tx2"/>
          </a:solidFill>
        </p:grpSpPr>
        <p:sp>
          <p:nvSpPr>
            <p:cNvPr id="44"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5"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2400112129"/>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act X2 Orange">
    <p:bg>
      <p:bgPr>
        <a:solidFill>
          <a:schemeClr val="accent6"/>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9"/>
          <p:cNvSpPr>
            <a:spLocks noGrp="1"/>
          </p:cNvSpPr>
          <p:nvPr>
            <p:ph type="body" sz="quarter" idx="11" hasCustomPrompt="1"/>
          </p:nvPr>
        </p:nvSpPr>
        <p:spPr>
          <a:xfrm>
            <a:off x="430975" y="2571320"/>
            <a:ext cx="4078860" cy="1101995"/>
          </a:xfrm>
        </p:spPr>
        <p:txBody>
          <a:bodyPr/>
          <a:lstStyle>
            <a:lvl1pPr marL="0" indent="0" algn="ctr">
              <a:lnSpc>
                <a:spcPts val="3944"/>
              </a:lnSpc>
              <a:spcAft>
                <a:spcPts val="964"/>
              </a:spcAft>
              <a:buFont typeface="Arial" panose="020B0604020202020204" pitchFamily="34" charset="0"/>
              <a:buNone/>
              <a:defRPr sz="4400" cap="none" baseline="0">
                <a:solidFill>
                  <a:schemeClr val="tx1"/>
                </a:solidFill>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dirty="0"/>
              <a:t>£</a:t>
            </a:r>
            <a:r>
              <a:rPr lang="en-US" dirty="0" err="1"/>
              <a:t>XX.XXm</a:t>
            </a:r>
            <a:endParaRPr lang="en-US" dirty="0"/>
          </a:p>
          <a:p>
            <a:pPr lvl="1"/>
            <a:r>
              <a:rPr lang="en-US" dirty="0"/>
              <a:t>Click to add text</a:t>
            </a:r>
          </a:p>
        </p:txBody>
      </p:sp>
      <p:sp>
        <p:nvSpPr>
          <p:cNvPr id="28" name="Text Placeholder 9"/>
          <p:cNvSpPr>
            <a:spLocks noGrp="1"/>
          </p:cNvSpPr>
          <p:nvPr>
            <p:ph type="body" sz="quarter" idx="12"/>
          </p:nvPr>
        </p:nvSpPr>
        <p:spPr>
          <a:xfrm>
            <a:off x="1832240" y="3918204"/>
            <a:ext cx="5479525" cy="391208"/>
          </a:xfrm>
        </p:spPr>
        <p:txBody>
          <a:bodyPr/>
          <a:lstStyle>
            <a:lvl1pPr marL="0" indent="0" algn="ctr">
              <a:lnSpc>
                <a:spcPts val="1928"/>
              </a:lnSpc>
              <a:spcAft>
                <a:spcPts val="964"/>
              </a:spcAft>
              <a:buFont typeface="Arial" panose="020B0604020202020204" pitchFamily="34" charset="0"/>
              <a:buNone/>
              <a:defRPr sz="1600" cap="none" baseline="0">
                <a:solidFill>
                  <a:schemeClr val="tx1"/>
                </a:solidFill>
                <a:latin typeface="+mn-lt"/>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a:t>Click to edit Master text styles</a:t>
            </a:r>
          </a:p>
        </p:txBody>
      </p:sp>
      <p:sp>
        <p:nvSpPr>
          <p:cNvPr id="29" name="Text Placeholder 9"/>
          <p:cNvSpPr>
            <a:spLocks noGrp="1"/>
          </p:cNvSpPr>
          <p:nvPr>
            <p:ph type="body" sz="quarter" idx="13" hasCustomPrompt="1"/>
          </p:nvPr>
        </p:nvSpPr>
        <p:spPr>
          <a:xfrm>
            <a:off x="4632318" y="2571320"/>
            <a:ext cx="4078860" cy="1101995"/>
          </a:xfrm>
        </p:spPr>
        <p:txBody>
          <a:bodyPr/>
          <a:lstStyle>
            <a:lvl1pPr marL="0" indent="0" algn="ctr">
              <a:lnSpc>
                <a:spcPts val="3944"/>
              </a:lnSpc>
              <a:spcAft>
                <a:spcPts val="964"/>
              </a:spcAft>
              <a:buFont typeface="Arial" panose="020B0604020202020204" pitchFamily="34" charset="0"/>
              <a:buNone/>
              <a:defRPr sz="4400" cap="none" baseline="0">
                <a:solidFill>
                  <a:schemeClr val="tx1"/>
                </a:solidFill>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dirty="0"/>
              <a:t>£</a:t>
            </a:r>
            <a:r>
              <a:rPr lang="en-US" dirty="0" err="1"/>
              <a:t>XX.XXm</a:t>
            </a:r>
            <a:endParaRPr lang="en-US" dirty="0"/>
          </a:p>
          <a:p>
            <a:pPr lvl="1"/>
            <a:r>
              <a:rPr lang="en-US" dirty="0"/>
              <a:t>Click to add text</a:t>
            </a:r>
          </a:p>
        </p:txBody>
      </p:sp>
      <p:sp>
        <p:nvSpPr>
          <p:cNvPr id="3" name="Title 2"/>
          <p:cNvSpPr>
            <a:spLocks noGrp="1"/>
          </p:cNvSpPr>
          <p:nvPr>
            <p:ph type="title"/>
          </p:nvPr>
        </p:nvSpPr>
        <p:spPr/>
        <p:txBody>
          <a:bodyPr/>
          <a:lstStyle/>
          <a:p>
            <a:r>
              <a:rPr lang="en-US"/>
              <a:t>Click to edit Master title style</a:t>
            </a:r>
            <a:endParaRPr lang="en-GB"/>
          </a:p>
        </p:txBody>
      </p:sp>
      <p:sp>
        <p:nvSpPr>
          <p:cNvPr id="26"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30" name="Group 29"/>
          <p:cNvGrpSpPr/>
          <p:nvPr userDrawn="1"/>
        </p:nvGrpSpPr>
        <p:grpSpPr>
          <a:xfrm>
            <a:off x="7690192" y="4633291"/>
            <a:ext cx="1054800" cy="294300"/>
            <a:chOff x="7690192" y="6177721"/>
            <a:chExt cx="1054800" cy="392400"/>
          </a:xfrm>
          <a:solidFill>
            <a:schemeClr val="tx1"/>
          </a:solidFill>
        </p:grpSpPr>
        <p:sp>
          <p:nvSpPr>
            <p:cNvPr id="31"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0"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1" name="Group 40"/>
          <p:cNvGrpSpPr/>
          <p:nvPr userDrawn="1"/>
        </p:nvGrpSpPr>
        <p:grpSpPr>
          <a:xfrm>
            <a:off x="429085" y="4739509"/>
            <a:ext cx="1181603" cy="186245"/>
            <a:chOff x="429084" y="6319344"/>
            <a:chExt cx="1181602" cy="248327"/>
          </a:xfrm>
        </p:grpSpPr>
        <p:grpSp>
          <p:nvGrpSpPr>
            <p:cNvPr id="42" name="Group 41"/>
            <p:cNvGrpSpPr/>
            <p:nvPr userDrawn="1"/>
          </p:nvGrpSpPr>
          <p:grpSpPr>
            <a:xfrm>
              <a:off x="429084" y="6319344"/>
              <a:ext cx="1181602" cy="248327"/>
              <a:chOff x="504000" y="6743701"/>
              <a:chExt cx="1374775" cy="288925"/>
            </a:xfrm>
            <a:solidFill>
              <a:schemeClr val="tx1"/>
            </a:solidFill>
          </p:grpSpPr>
          <p:sp>
            <p:nvSpPr>
              <p:cNvPr id="53"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50" name="Group 49"/>
            <p:cNvGrpSpPr/>
            <p:nvPr userDrawn="1"/>
          </p:nvGrpSpPr>
          <p:grpSpPr>
            <a:xfrm>
              <a:off x="592816" y="6322073"/>
              <a:ext cx="781823" cy="244234"/>
              <a:chOff x="694500" y="6746876"/>
              <a:chExt cx="909638" cy="284163"/>
            </a:xfrm>
            <a:solidFill>
              <a:schemeClr val="bg2"/>
            </a:solidFill>
          </p:grpSpPr>
          <p:sp>
            <p:nvSpPr>
              <p:cNvPr id="51"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4020350105"/>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ct X2 Mint">
    <p:bg>
      <p:bgRef idx="1001">
        <a:schemeClr val="bg2"/>
      </p:bgRef>
    </p:bg>
    <p:spTree>
      <p:nvGrpSpPr>
        <p:cNvPr id="1" name=""/>
        <p:cNvGrpSpPr/>
        <p:nvPr/>
      </p:nvGrpSpPr>
      <p:grpSpPr>
        <a:xfrm>
          <a:off x="0" y="0"/>
          <a:ext cx="0" cy="0"/>
          <a:chOff x="0" y="0"/>
          <a:chExt cx="0" cy="0"/>
        </a:xfrm>
      </p:grpSpPr>
      <p:cxnSp>
        <p:nvCxnSpPr>
          <p:cNvPr id="34" name="Straight Connector 3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 Placeholder 9"/>
          <p:cNvSpPr>
            <a:spLocks noGrp="1"/>
          </p:cNvSpPr>
          <p:nvPr>
            <p:ph type="body" sz="quarter" idx="11" hasCustomPrompt="1"/>
          </p:nvPr>
        </p:nvSpPr>
        <p:spPr>
          <a:xfrm>
            <a:off x="430975" y="2571320"/>
            <a:ext cx="4078860" cy="1101995"/>
          </a:xfrm>
        </p:spPr>
        <p:txBody>
          <a:bodyPr/>
          <a:lstStyle>
            <a:lvl1pPr marL="0" indent="0" algn="ctr">
              <a:lnSpc>
                <a:spcPts val="3944"/>
              </a:lnSpc>
              <a:spcAft>
                <a:spcPts val="964"/>
              </a:spcAft>
              <a:buFont typeface="Arial" panose="020B0604020202020204" pitchFamily="34" charset="0"/>
              <a:buNone/>
              <a:defRPr sz="4400" cap="none" baseline="0">
                <a:solidFill>
                  <a:schemeClr val="bg1"/>
                </a:solidFill>
              </a:defRPr>
            </a:lvl1pPr>
            <a:lvl2pPr marL="0" indent="0" algn="ctr">
              <a:spcAft>
                <a:spcPts val="964"/>
              </a:spcAft>
              <a:buFont typeface="Arial" panose="020B0604020202020204" pitchFamily="34" charset="0"/>
              <a:buNone/>
              <a:defRPr sz="1600">
                <a:solidFill>
                  <a:schemeClr val="bg1"/>
                </a:solidFill>
              </a:defRPr>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dirty="0"/>
              <a:t>£</a:t>
            </a:r>
            <a:r>
              <a:rPr lang="en-US" dirty="0" err="1"/>
              <a:t>XX.XXm</a:t>
            </a:r>
            <a:endParaRPr lang="en-US" dirty="0"/>
          </a:p>
          <a:p>
            <a:pPr lvl="1"/>
            <a:r>
              <a:rPr lang="en-US" dirty="0"/>
              <a:t>Click to add text</a:t>
            </a:r>
          </a:p>
        </p:txBody>
      </p:sp>
      <p:sp>
        <p:nvSpPr>
          <p:cNvPr id="53" name="Text Placeholder 9"/>
          <p:cNvSpPr>
            <a:spLocks noGrp="1"/>
          </p:cNvSpPr>
          <p:nvPr>
            <p:ph type="body" sz="quarter" idx="12"/>
          </p:nvPr>
        </p:nvSpPr>
        <p:spPr>
          <a:xfrm>
            <a:off x="1832240" y="3918204"/>
            <a:ext cx="5479525" cy="391208"/>
          </a:xfrm>
        </p:spPr>
        <p:txBody>
          <a:bodyPr/>
          <a:lstStyle>
            <a:lvl1pPr marL="0" indent="0" algn="ctr">
              <a:lnSpc>
                <a:spcPts val="1928"/>
              </a:lnSpc>
              <a:spcAft>
                <a:spcPts val="964"/>
              </a:spcAft>
              <a:buFont typeface="Arial" panose="020B0604020202020204" pitchFamily="34" charset="0"/>
              <a:buNone/>
              <a:defRPr sz="1600" cap="none" baseline="0">
                <a:solidFill>
                  <a:schemeClr val="bg1"/>
                </a:solidFill>
                <a:latin typeface="+mn-lt"/>
              </a:defRPr>
            </a:lvl1pPr>
            <a:lvl2pPr marL="0" indent="0" algn="ctr">
              <a:spcAft>
                <a:spcPts val="964"/>
              </a:spcAft>
              <a:buFont typeface="Arial" panose="020B0604020202020204" pitchFamily="34" charset="0"/>
              <a:buNone/>
              <a:defRPr sz="1600"/>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a:t>Click to edit Master text styles</a:t>
            </a:r>
          </a:p>
        </p:txBody>
      </p:sp>
      <p:sp>
        <p:nvSpPr>
          <p:cNvPr id="54" name="Text Placeholder 9"/>
          <p:cNvSpPr>
            <a:spLocks noGrp="1"/>
          </p:cNvSpPr>
          <p:nvPr>
            <p:ph type="body" sz="quarter" idx="13" hasCustomPrompt="1"/>
          </p:nvPr>
        </p:nvSpPr>
        <p:spPr>
          <a:xfrm>
            <a:off x="4632318" y="2571320"/>
            <a:ext cx="4078860" cy="1101995"/>
          </a:xfrm>
        </p:spPr>
        <p:txBody>
          <a:bodyPr/>
          <a:lstStyle>
            <a:lvl1pPr marL="0" indent="0" algn="ctr">
              <a:lnSpc>
                <a:spcPts val="3944"/>
              </a:lnSpc>
              <a:spcAft>
                <a:spcPts val="964"/>
              </a:spcAft>
              <a:buFont typeface="Arial" panose="020B0604020202020204" pitchFamily="34" charset="0"/>
              <a:buNone/>
              <a:defRPr sz="4400" cap="none" baseline="0">
                <a:solidFill>
                  <a:schemeClr val="bg1"/>
                </a:solidFill>
              </a:defRPr>
            </a:lvl1pPr>
            <a:lvl2pPr marL="0" indent="0" algn="ctr">
              <a:spcAft>
                <a:spcPts val="964"/>
              </a:spcAft>
              <a:buFont typeface="Arial" panose="020B0604020202020204" pitchFamily="34" charset="0"/>
              <a:buNone/>
              <a:defRPr sz="1600">
                <a:solidFill>
                  <a:schemeClr val="bg1"/>
                </a:solidFill>
              </a:defRPr>
            </a:lvl2pPr>
            <a:lvl3pPr marL="0" indent="0" algn="ctr">
              <a:spcAft>
                <a:spcPts val="964"/>
              </a:spcAft>
              <a:buNone/>
              <a:defRPr sz="1600"/>
            </a:lvl3pPr>
            <a:lvl4pPr marL="0" indent="0" algn="ctr">
              <a:spcAft>
                <a:spcPts val="964"/>
              </a:spcAft>
              <a:buNone/>
              <a:defRPr sz="1600"/>
            </a:lvl4pPr>
            <a:lvl5pPr marL="0" indent="0" algn="ctr">
              <a:spcAft>
                <a:spcPts val="964"/>
              </a:spcAft>
              <a:buNone/>
              <a:defRPr sz="1600"/>
            </a:lvl5pPr>
            <a:lvl6pPr marL="0" indent="0" algn="ctr">
              <a:spcAft>
                <a:spcPts val="964"/>
              </a:spcAft>
              <a:buNone/>
              <a:defRPr sz="1600"/>
            </a:lvl6pPr>
            <a:lvl7pPr marL="0" indent="0" algn="ctr">
              <a:spcAft>
                <a:spcPts val="964"/>
              </a:spcAft>
              <a:buNone/>
              <a:defRPr sz="1600" baseline="0"/>
            </a:lvl7pPr>
            <a:lvl8pPr marL="0" indent="0" algn="ctr">
              <a:spcAft>
                <a:spcPts val="964"/>
              </a:spcAft>
              <a:buNone/>
              <a:defRPr sz="1600" baseline="0"/>
            </a:lvl8pPr>
            <a:lvl9pPr marL="0" indent="0" algn="ctr">
              <a:spcAft>
                <a:spcPts val="964"/>
              </a:spcAft>
              <a:buNone/>
              <a:defRPr sz="1600"/>
            </a:lvl9pPr>
          </a:lstStyle>
          <a:p>
            <a:pPr lvl="0"/>
            <a:r>
              <a:rPr lang="en-US" dirty="0"/>
              <a:t>£</a:t>
            </a:r>
            <a:r>
              <a:rPr lang="en-US" dirty="0" err="1"/>
              <a:t>XX.XXm</a:t>
            </a:r>
            <a:endParaRPr lang="en-US" dirty="0"/>
          </a:p>
          <a:p>
            <a:pPr lvl="1"/>
            <a:r>
              <a:rPr lang="en-US" dirty="0"/>
              <a:t>Click to add text</a:t>
            </a:r>
          </a:p>
        </p:txBody>
      </p: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6"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46" name="Group 45"/>
          <p:cNvGrpSpPr/>
          <p:nvPr userDrawn="1"/>
        </p:nvGrpSpPr>
        <p:grpSpPr>
          <a:xfrm>
            <a:off x="7690192" y="4633291"/>
            <a:ext cx="1054800" cy="294300"/>
            <a:chOff x="7690192" y="6177721"/>
            <a:chExt cx="1054800" cy="392400"/>
          </a:xfrm>
          <a:solidFill>
            <a:schemeClr val="bg1"/>
          </a:solidFill>
        </p:grpSpPr>
        <p:sp>
          <p:nvSpPr>
            <p:cNvPr id="47"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6"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7"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8"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9"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60" name="Group 59"/>
          <p:cNvGrpSpPr/>
          <p:nvPr userDrawn="1"/>
        </p:nvGrpSpPr>
        <p:grpSpPr>
          <a:xfrm>
            <a:off x="429085" y="4739509"/>
            <a:ext cx="1181603" cy="186245"/>
            <a:chOff x="429084" y="6319344"/>
            <a:chExt cx="1181602" cy="248327"/>
          </a:xfrm>
        </p:grpSpPr>
        <p:grpSp>
          <p:nvGrpSpPr>
            <p:cNvPr id="61" name="Group 60"/>
            <p:cNvGrpSpPr/>
            <p:nvPr userDrawn="1"/>
          </p:nvGrpSpPr>
          <p:grpSpPr>
            <a:xfrm>
              <a:off x="429084" y="6319344"/>
              <a:ext cx="1181602" cy="248327"/>
              <a:chOff x="504000" y="6743701"/>
              <a:chExt cx="1374775" cy="288925"/>
            </a:xfrm>
          </p:grpSpPr>
          <p:sp>
            <p:nvSpPr>
              <p:cNvPr id="65"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6"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62" name="Group 61"/>
            <p:cNvGrpSpPr/>
            <p:nvPr userDrawn="1"/>
          </p:nvGrpSpPr>
          <p:grpSpPr>
            <a:xfrm>
              <a:off x="592816" y="6322073"/>
              <a:ext cx="781823" cy="244234"/>
              <a:chOff x="694500" y="6746876"/>
              <a:chExt cx="909638" cy="284163"/>
            </a:xfrm>
            <a:solidFill>
              <a:schemeClr val="tx2"/>
            </a:solidFill>
          </p:grpSpPr>
          <p:sp>
            <p:nvSpPr>
              <p:cNvPr id="6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2239766700"/>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 X3 Navy">
    <p:bg>
      <p:bgRef idx="1001">
        <a:schemeClr val="bg2"/>
      </p:bgRef>
    </p:bg>
    <p:spTree>
      <p:nvGrpSpPr>
        <p:cNvPr id="1" name=""/>
        <p:cNvGrpSpPr/>
        <p:nvPr/>
      </p:nvGrpSpPr>
      <p:grpSpPr>
        <a:xfrm>
          <a:off x="0" y="0"/>
          <a:ext cx="0" cy="0"/>
          <a:chOff x="0" y="0"/>
          <a:chExt cx="0" cy="0"/>
        </a:xfrm>
      </p:grpSpPr>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9"/>
          <p:cNvSpPr>
            <a:spLocks noGrp="1"/>
          </p:cNvSpPr>
          <p:nvPr>
            <p:ph type="body" sz="quarter" idx="12"/>
          </p:nvPr>
        </p:nvSpPr>
        <p:spPr>
          <a:xfrm>
            <a:off x="1832240" y="3918204"/>
            <a:ext cx="5479525" cy="391208"/>
          </a:xfrm>
        </p:spPr>
        <p:txBody>
          <a:bodyPr/>
          <a:lstStyle>
            <a:lvl1pPr marL="0" indent="0" algn="ctr">
              <a:lnSpc>
                <a:spcPts val="1578"/>
              </a:lnSpc>
              <a:spcAft>
                <a:spcPts val="964"/>
              </a:spcAft>
              <a:buFont typeface="Arial" panose="020B0604020202020204" pitchFamily="34" charset="0"/>
              <a:buNone/>
              <a:defRPr sz="1600" cap="none" baseline="0">
                <a:solidFill>
                  <a:schemeClr val="tx1"/>
                </a:solidFill>
                <a:latin typeface="+mn-lt"/>
              </a:defRPr>
            </a:lvl1pPr>
            <a:lvl2pPr marL="0" indent="0" algn="ctr">
              <a:spcAft>
                <a:spcPts val="964"/>
              </a:spcAft>
              <a:buFont typeface="Arial" panose="020B0604020202020204" pitchFamily="34" charset="0"/>
              <a:buNone/>
              <a:defRPr sz="1600">
                <a:solidFill>
                  <a:schemeClr val="bg1"/>
                </a:solidFill>
              </a:defRPr>
            </a:lvl2pPr>
            <a:lvl3pPr marL="0" indent="0" algn="ctr">
              <a:spcAft>
                <a:spcPts val="964"/>
              </a:spcAft>
              <a:buNone/>
              <a:defRPr sz="1600">
                <a:solidFill>
                  <a:schemeClr val="bg1"/>
                </a:solidFill>
              </a:defRPr>
            </a:lvl3pPr>
            <a:lvl4pPr marL="0" indent="0" algn="ctr">
              <a:spcAft>
                <a:spcPts val="964"/>
              </a:spcAft>
              <a:buNone/>
              <a:defRPr sz="1600">
                <a:solidFill>
                  <a:schemeClr val="bg1"/>
                </a:solidFill>
              </a:defRPr>
            </a:lvl4pPr>
            <a:lvl5pPr marL="0" indent="0" algn="ctr">
              <a:spcAft>
                <a:spcPts val="964"/>
              </a:spcAft>
              <a:buNone/>
              <a:defRPr sz="1600">
                <a:solidFill>
                  <a:schemeClr val="bg1"/>
                </a:solidFill>
              </a:defRPr>
            </a:lvl5pPr>
            <a:lvl6pPr marL="0" indent="0" algn="ctr">
              <a:spcAft>
                <a:spcPts val="964"/>
              </a:spcAft>
              <a:buNone/>
              <a:defRPr sz="1600">
                <a:solidFill>
                  <a:schemeClr val="bg1"/>
                </a:solidFill>
              </a:defRPr>
            </a:lvl6pPr>
            <a:lvl7pPr marL="0" indent="0" algn="ctr">
              <a:spcAft>
                <a:spcPts val="964"/>
              </a:spcAft>
              <a:buNone/>
              <a:defRPr sz="1600" baseline="0">
                <a:solidFill>
                  <a:schemeClr val="bg1"/>
                </a:solidFill>
              </a:defRPr>
            </a:lvl7pPr>
            <a:lvl8pPr marL="0" indent="0" algn="ctr">
              <a:spcAft>
                <a:spcPts val="964"/>
              </a:spcAft>
              <a:buNone/>
              <a:defRPr sz="1600" baseline="0">
                <a:solidFill>
                  <a:schemeClr val="bg1"/>
                </a:solidFill>
              </a:defRPr>
            </a:lvl8pPr>
            <a:lvl9pPr marL="0" indent="0" algn="ctr">
              <a:spcAft>
                <a:spcPts val="964"/>
              </a:spcAft>
              <a:buNone/>
              <a:defRPr sz="1600">
                <a:solidFill>
                  <a:schemeClr val="bg1"/>
                </a:solidFill>
              </a:defRPr>
            </a:lvl9pPr>
          </a:lstStyle>
          <a:p>
            <a:pPr lvl="0"/>
            <a:r>
              <a:rPr lang="en-US"/>
              <a:t>Click to edit Master text styles</a:t>
            </a:r>
          </a:p>
        </p:txBody>
      </p:sp>
      <p:sp>
        <p:nvSpPr>
          <p:cNvPr id="33" name="Text Placeholder 9"/>
          <p:cNvSpPr txBox="1">
            <a:spLocks/>
          </p:cNvSpPr>
          <p:nvPr userDrawn="1"/>
        </p:nvSpPr>
        <p:spPr>
          <a:xfrm>
            <a:off x="430323"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34" name="Text Placeholder 9"/>
          <p:cNvSpPr txBox="1">
            <a:spLocks/>
          </p:cNvSpPr>
          <p:nvPr userDrawn="1"/>
        </p:nvSpPr>
        <p:spPr>
          <a:xfrm>
            <a:off x="2530810"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35" name="Text Placeholder 9"/>
          <p:cNvSpPr txBox="1">
            <a:spLocks/>
          </p:cNvSpPr>
          <p:nvPr userDrawn="1"/>
        </p:nvSpPr>
        <p:spPr>
          <a:xfrm>
            <a:off x="4631293"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36" name="Text Placeholder 9"/>
          <p:cNvSpPr txBox="1">
            <a:spLocks/>
          </p:cNvSpPr>
          <p:nvPr userDrawn="1"/>
        </p:nvSpPr>
        <p:spPr>
          <a:xfrm>
            <a:off x="6731778"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3" name="Title 2"/>
          <p:cNvSpPr>
            <a:spLocks noGrp="1"/>
          </p:cNvSpPr>
          <p:nvPr>
            <p:ph type="title"/>
          </p:nvPr>
        </p:nvSpPr>
        <p:spPr/>
        <p:txBody>
          <a:bodyPr/>
          <a:lstStyle/>
          <a:p>
            <a:r>
              <a:rPr lang="en-US"/>
              <a:t>Click to edit Master title style</a:t>
            </a:r>
            <a:endParaRPr lang="en-GB"/>
          </a:p>
        </p:txBody>
      </p:sp>
      <p:sp>
        <p:nvSpPr>
          <p:cNvPr id="28"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29" name="Group 28"/>
          <p:cNvGrpSpPr/>
          <p:nvPr userDrawn="1"/>
        </p:nvGrpSpPr>
        <p:grpSpPr>
          <a:xfrm>
            <a:off x="7690192" y="4633291"/>
            <a:ext cx="1054800" cy="294300"/>
            <a:chOff x="7690192" y="6177721"/>
            <a:chExt cx="1054800" cy="392400"/>
          </a:xfrm>
          <a:solidFill>
            <a:schemeClr val="tx1"/>
          </a:solidFill>
        </p:grpSpPr>
        <p:sp>
          <p:nvSpPr>
            <p:cNvPr id="30"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0"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1"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2"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6" name="Group 45"/>
          <p:cNvGrpSpPr/>
          <p:nvPr userDrawn="1"/>
        </p:nvGrpSpPr>
        <p:grpSpPr>
          <a:xfrm>
            <a:off x="429085" y="4739509"/>
            <a:ext cx="1181603" cy="186245"/>
            <a:chOff x="504000" y="6743701"/>
            <a:chExt cx="1374775" cy="288925"/>
          </a:xfrm>
          <a:solidFill>
            <a:schemeClr val="tx1"/>
          </a:solidFill>
        </p:grpSpPr>
        <p:sp>
          <p:nvSpPr>
            <p:cNvPr id="50"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7" name="Group 46"/>
          <p:cNvGrpSpPr/>
          <p:nvPr userDrawn="1"/>
        </p:nvGrpSpPr>
        <p:grpSpPr>
          <a:xfrm>
            <a:off x="592818" y="4741555"/>
            <a:ext cx="781823" cy="183176"/>
            <a:chOff x="694500" y="6746876"/>
            <a:chExt cx="909638" cy="284163"/>
          </a:xfrm>
          <a:solidFill>
            <a:schemeClr val="tx2"/>
          </a:solidFill>
        </p:grpSpPr>
        <p:sp>
          <p:nvSpPr>
            <p:cNvPr id="48"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3429528877"/>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ct X4 Orange">
    <p:bg>
      <p:bgPr>
        <a:solidFill>
          <a:schemeClr val="accent6"/>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9"/>
          <p:cNvSpPr>
            <a:spLocks noGrp="1"/>
          </p:cNvSpPr>
          <p:nvPr>
            <p:ph type="body" sz="quarter" idx="12"/>
          </p:nvPr>
        </p:nvSpPr>
        <p:spPr>
          <a:xfrm>
            <a:off x="1832240" y="3918204"/>
            <a:ext cx="5479525" cy="391208"/>
          </a:xfrm>
        </p:spPr>
        <p:txBody>
          <a:bodyPr/>
          <a:lstStyle>
            <a:lvl1pPr marL="0" indent="0" algn="ctr">
              <a:lnSpc>
                <a:spcPts val="1578"/>
              </a:lnSpc>
              <a:spcAft>
                <a:spcPts val="964"/>
              </a:spcAft>
              <a:buFont typeface="Arial" panose="020B0604020202020204" pitchFamily="34" charset="0"/>
              <a:buNone/>
              <a:defRPr sz="1600" cap="none" baseline="0">
                <a:solidFill>
                  <a:schemeClr val="tx1"/>
                </a:solidFill>
                <a:latin typeface="+mn-lt"/>
              </a:defRPr>
            </a:lvl1pPr>
            <a:lvl2pPr marL="0" indent="0" algn="ctr">
              <a:spcAft>
                <a:spcPts val="964"/>
              </a:spcAft>
              <a:buFont typeface="Arial" panose="020B0604020202020204" pitchFamily="34" charset="0"/>
              <a:buNone/>
              <a:defRPr sz="1600">
                <a:solidFill>
                  <a:schemeClr val="bg1"/>
                </a:solidFill>
              </a:defRPr>
            </a:lvl2pPr>
            <a:lvl3pPr marL="0" indent="0" algn="ctr">
              <a:spcAft>
                <a:spcPts val="964"/>
              </a:spcAft>
              <a:buNone/>
              <a:defRPr sz="1600">
                <a:solidFill>
                  <a:schemeClr val="bg1"/>
                </a:solidFill>
              </a:defRPr>
            </a:lvl3pPr>
            <a:lvl4pPr marL="0" indent="0" algn="ctr">
              <a:spcAft>
                <a:spcPts val="964"/>
              </a:spcAft>
              <a:buNone/>
              <a:defRPr sz="1600">
                <a:solidFill>
                  <a:schemeClr val="bg1"/>
                </a:solidFill>
              </a:defRPr>
            </a:lvl4pPr>
            <a:lvl5pPr marL="0" indent="0" algn="ctr">
              <a:spcAft>
                <a:spcPts val="964"/>
              </a:spcAft>
              <a:buNone/>
              <a:defRPr sz="1600">
                <a:solidFill>
                  <a:schemeClr val="bg1"/>
                </a:solidFill>
              </a:defRPr>
            </a:lvl5pPr>
            <a:lvl6pPr marL="0" indent="0" algn="ctr">
              <a:spcAft>
                <a:spcPts val="964"/>
              </a:spcAft>
              <a:buNone/>
              <a:defRPr sz="1600">
                <a:solidFill>
                  <a:schemeClr val="bg1"/>
                </a:solidFill>
              </a:defRPr>
            </a:lvl6pPr>
            <a:lvl7pPr marL="0" indent="0" algn="ctr">
              <a:spcAft>
                <a:spcPts val="964"/>
              </a:spcAft>
              <a:buNone/>
              <a:defRPr sz="1600" baseline="0">
                <a:solidFill>
                  <a:schemeClr val="bg1"/>
                </a:solidFill>
              </a:defRPr>
            </a:lvl7pPr>
            <a:lvl8pPr marL="0" indent="0" algn="ctr">
              <a:spcAft>
                <a:spcPts val="964"/>
              </a:spcAft>
              <a:buNone/>
              <a:defRPr sz="1600" baseline="0">
                <a:solidFill>
                  <a:schemeClr val="bg1"/>
                </a:solidFill>
              </a:defRPr>
            </a:lvl8pPr>
            <a:lvl9pPr marL="0" indent="0" algn="ctr">
              <a:spcAft>
                <a:spcPts val="964"/>
              </a:spcAft>
              <a:buNone/>
              <a:defRPr sz="1600">
                <a:solidFill>
                  <a:schemeClr val="bg1"/>
                </a:solidFill>
              </a:defRPr>
            </a:lvl9pPr>
          </a:lstStyle>
          <a:p>
            <a:pPr lvl="0"/>
            <a:r>
              <a:rPr lang="en-US"/>
              <a:t>Click to edit Master text styles</a:t>
            </a:r>
          </a:p>
        </p:txBody>
      </p:sp>
      <p:sp>
        <p:nvSpPr>
          <p:cNvPr id="38" name="Text Placeholder 9"/>
          <p:cNvSpPr txBox="1">
            <a:spLocks/>
          </p:cNvSpPr>
          <p:nvPr userDrawn="1"/>
        </p:nvSpPr>
        <p:spPr>
          <a:xfrm>
            <a:off x="430323"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39" name="Text Placeholder 9"/>
          <p:cNvSpPr txBox="1">
            <a:spLocks/>
          </p:cNvSpPr>
          <p:nvPr userDrawn="1"/>
        </p:nvSpPr>
        <p:spPr>
          <a:xfrm>
            <a:off x="2530810"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40" name="Text Placeholder 9"/>
          <p:cNvSpPr txBox="1">
            <a:spLocks/>
          </p:cNvSpPr>
          <p:nvPr userDrawn="1"/>
        </p:nvSpPr>
        <p:spPr>
          <a:xfrm>
            <a:off x="4631293"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41" name="Text Placeholder 9"/>
          <p:cNvSpPr txBox="1">
            <a:spLocks/>
          </p:cNvSpPr>
          <p:nvPr userDrawn="1"/>
        </p:nvSpPr>
        <p:spPr>
          <a:xfrm>
            <a:off x="6731778"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3" name="Title 2"/>
          <p:cNvSpPr>
            <a:spLocks noGrp="1"/>
          </p:cNvSpPr>
          <p:nvPr>
            <p:ph type="title"/>
          </p:nvPr>
        </p:nvSpPr>
        <p:spPr/>
        <p:txBody>
          <a:bodyPr/>
          <a:lstStyle/>
          <a:p>
            <a:r>
              <a:rPr lang="en-US"/>
              <a:t>Click to edit Master title style</a:t>
            </a:r>
            <a:endParaRPr lang="en-GB"/>
          </a:p>
        </p:txBody>
      </p:sp>
      <p:sp>
        <p:nvSpPr>
          <p:cNvPr id="28"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29" name="Group 28"/>
          <p:cNvGrpSpPr/>
          <p:nvPr userDrawn="1"/>
        </p:nvGrpSpPr>
        <p:grpSpPr>
          <a:xfrm>
            <a:off x="7690192" y="4633291"/>
            <a:ext cx="1054800" cy="294300"/>
            <a:chOff x="7690192" y="6177721"/>
            <a:chExt cx="1054800" cy="392400"/>
          </a:xfrm>
          <a:solidFill>
            <a:schemeClr val="tx1"/>
          </a:solidFill>
        </p:grpSpPr>
        <p:sp>
          <p:nvSpPr>
            <p:cNvPr id="30"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2"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5" name="Group 44"/>
          <p:cNvGrpSpPr/>
          <p:nvPr userDrawn="1"/>
        </p:nvGrpSpPr>
        <p:grpSpPr>
          <a:xfrm>
            <a:off x="429085" y="4739509"/>
            <a:ext cx="1181603" cy="186245"/>
            <a:chOff x="429084" y="6319344"/>
            <a:chExt cx="1181602" cy="248327"/>
          </a:xfrm>
        </p:grpSpPr>
        <p:grpSp>
          <p:nvGrpSpPr>
            <p:cNvPr id="46" name="Group 45"/>
            <p:cNvGrpSpPr/>
            <p:nvPr userDrawn="1"/>
          </p:nvGrpSpPr>
          <p:grpSpPr>
            <a:xfrm>
              <a:off x="429084" y="6319344"/>
              <a:ext cx="1181602" cy="248327"/>
              <a:chOff x="504000" y="6743701"/>
              <a:chExt cx="1374775" cy="288925"/>
            </a:xfrm>
            <a:solidFill>
              <a:schemeClr val="tx1"/>
            </a:solidFill>
          </p:grpSpPr>
          <p:sp>
            <p:nvSpPr>
              <p:cNvPr id="50"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7" name="Group 46"/>
            <p:cNvGrpSpPr/>
            <p:nvPr userDrawn="1"/>
          </p:nvGrpSpPr>
          <p:grpSpPr>
            <a:xfrm>
              <a:off x="592816" y="6322073"/>
              <a:ext cx="781823" cy="244234"/>
              <a:chOff x="694500" y="6746876"/>
              <a:chExt cx="909638" cy="284163"/>
            </a:xfrm>
            <a:solidFill>
              <a:schemeClr val="bg2"/>
            </a:solidFill>
          </p:grpSpPr>
          <p:sp>
            <p:nvSpPr>
              <p:cNvPr id="48"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2523897846"/>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 X4 Mint">
    <p:bg>
      <p:bgRef idx="1001">
        <a:schemeClr val="bg2"/>
      </p:bgRef>
    </p:bg>
    <p:spTree>
      <p:nvGrpSpPr>
        <p:cNvPr id="1" name=""/>
        <p:cNvGrpSpPr/>
        <p:nvPr/>
      </p:nvGrpSpPr>
      <p:grpSpPr>
        <a:xfrm>
          <a:off x="0" y="0"/>
          <a:ext cx="0" cy="0"/>
          <a:chOff x="0" y="0"/>
          <a:chExt cx="0" cy="0"/>
        </a:xfrm>
      </p:grpSpPr>
      <p:sp>
        <p:nvSpPr>
          <p:cNvPr id="26" name="Text Placeholder 9"/>
          <p:cNvSpPr>
            <a:spLocks noGrp="1"/>
          </p:cNvSpPr>
          <p:nvPr>
            <p:ph type="body" sz="quarter" idx="12"/>
          </p:nvPr>
        </p:nvSpPr>
        <p:spPr>
          <a:xfrm>
            <a:off x="1832240" y="3918204"/>
            <a:ext cx="5479525" cy="391208"/>
          </a:xfrm>
        </p:spPr>
        <p:txBody>
          <a:bodyPr/>
          <a:lstStyle>
            <a:lvl1pPr marL="0" indent="0" algn="ctr">
              <a:lnSpc>
                <a:spcPts val="1578"/>
              </a:lnSpc>
              <a:spcAft>
                <a:spcPts val="964"/>
              </a:spcAft>
              <a:buFont typeface="Arial" panose="020B0604020202020204" pitchFamily="34" charset="0"/>
              <a:buNone/>
              <a:defRPr sz="1600" cap="none" baseline="0">
                <a:solidFill>
                  <a:schemeClr val="bg1"/>
                </a:solidFill>
                <a:latin typeface="+mn-lt"/>
              </a:defRPr>
            </a:lvl1pPr>
            <a:lvl2pPr marL="0" indent="0" algn="ctr">
              <a:spcAft>
                <a:spcPts val="964"/>
              </a:spcAft>
              <a:buFont typeface="Arial" panose="020B0604020202020204" pitchFamily="34" charset="0"/>
              <a:buNone/>
              <a:defRPr sz="1600">
                <a:solidFill>
                  <a:schemeClr val="bg1"/>
                </a:solidFill>
              </a:defRPr>
            </a:lvl2pPr>
            <a:lvl3pPr marL="0" indent="0" algn="ctr">
              <a:spcAft>
                <a:spcPts val="964"/>
              </a:spcAft>
              <a:buNone/>
              <a:defRPr sz="1600">
                <a:solidFill>
                  <a:schemeClr val="bg1"/>
                </a:solidFill>
              </a:defRPr>
            </a:lvl3pPr>
            <a:lvl4pPr marL="0" indent="0" algn="ctr">
              <a:spcAft>
                <a:spcPts val="964"/>
              </a:spcAft>
              <a:buNone/>
              <a:defRPr sz="1600">
                <a:solidFill>
                  <a:schemeClr val="bg1"/>
                </a:solidFill>
              </a:defRPr>
            </a:lvl4pPr>
            <a:lvl5pPr marL="0" indent="0" algn="ctr">
              <a:spcAft>
                <a:spcPts val="964"/>
              </a:spcAft>
              <a:buNone/>
              <a:defRPr sz="1600">
                <a:solidFill>
                  <a:schemeClr val="bg1"/>
                </a:solidFill>
              </a:defRPr>
            </a:lvl5pPr>
            <a:lvl6pPr marL="0" indent="0" algn="ctr">
              <a:spcAft>
                <a:spcPts val="964"/>
              </a:spcAft>
              <a:buNone/>
              <a:defRPr sz="1600">
                <a:solidFill>
                  <a:schemeClr val="bg1"/>
                </a:solidFill>
              </a:defRPr>
            </a:lvl6pPr>
            <a:lvl7pPr marL="0" indent="0" algn="ctr">
              <a:spcAft>
                <a:spcPts val="964"/>
              </a:spcAft>
              <a:buNone/>
              <a:defRPr sz="1600" baseline="0">
                <a:solidFill>
                  <a:schemeClr val="bg1"/>
                </a:solidFill>
              </a:defRPr>
            </a:lvl7pPr>
            <a:lvl8pPr marL="0" indent="0" algn="ctr">
              <a:spcAft>
                <a:spcPts val="964"/>
              </a:spcAft>
              <a:buNone/>
              <a:defRPr sz="1600" baseline="0">
                <a:solidFill>
                  <a:schemeClr val="bg1"/>
                </a:solidFill>
              </a:defRPr>
            </a:lvl8pPr>
            <a:lvl9pPr marL="0" indent="0" algn="ctr">
              <a:spcAft>
                <a:spcPts val="964"/>
              </a:spcAft>
              <a:buNone/>
              <a:defRPr sz="1600">
                <a:solidFill>
                  <a:schemeClr val="bg1"/>
                </a:solidFill>
              </a:defRPr>
            </a:lvl9pPr>
          </a:lstStyle>
          <a:p>
            <a:pPr lvl="0"/>
            <a:r>
              <a:rPr lang="en-US"/>
              <a:t>Click to edit Master text styles</a:t>
            </a:r>
          </a:p>
        </p:txBody>
      </p:sp>
      <p:cxnSp>
        <p:nvCxnSpPr>
          <p:cNvPr id="34" name="Straight Connector 3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 Placeholder 9"/>
          <p:cNvSpPr txBox="1">
            <a:spLocks/>
          </p:cNvSpPr>
          <p:nvPr userDrawn="1"/>
        </p:nvSpPr>
        <p:spPr>
          <a:xfrm>
            <a:off x="430323"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58" name="Text Placeholder 9"/>
          <p:cNvSpPr txBox="1">
            <a:spLocks/>
          </p:cNvSpPr>
          <p:nvPr userDrawn="1"/>
        </p:nvSpPr>
        <p:spPr>
          <a:xfrm>
            <a:off x="2530810"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59" name="Text Placeholder 9"/>
          <p:cNvSpPr txBox="1">
            <a:spLocks/>
          </p:cNvSpPr>
          <p:nvPr userDrawn="1"/>
        </p:nvSpPr>
        <p:spPr>
          <a:xfrm>
            <a:off x="4631293"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60" name="Text Placeholder 9"/>
          <p:cNvSpPr txBox="1">
            <a:spLocks/>
          </p:cNvSpPr>
          <p:nvPr userDrawn="1"/>
        </p:nvSpPr>
        <p:spPr>
          <a:xfrm>
            <a:off x="6731778" y="2632543"/>
            <a:ext cx="1979401" cy="1101995"/>
          </a:xfrm>
          <a:prstGeom prst="rect">
            <a:avLst/>
          </a:prstGeom>
        </p:spPr>
        <p:txBody>
          <a:bodyPr vert="horz" lIns="0" tIns="0" rIns="0" bIns="0" rtlCol="0">
            <a:noAutofit/>
          </a:bodyPr>
          <a:lstStyle>
            <a:lvl1pPr marL="0" indent="0" algn="ctr" defTabSz="1043056" rtl="0" eaLnBrk="1" latinLnBrk="0" hangingPunct="1">
              <a:lnSpc>
                <a:spcPts val="4500"/>
              </a:lnSpc>
              <a:spcBef>
                <a:spcPts val="0"/>
              </a:spcBef>
              <a:spcAft>
                <a:spcPts val="1100"/>
              </a:spcAft>
              <a:buFont typeface="Arial" panose="020B0604020202020204" pitchFamily="34" charset="0"/>
              <a:buNone/>
              <a:defRPr sz="5000" kern="1200" cap="none" baseline="0">
                <a:solidFill>
                  <a:schemeClr val="tx1"/>
                </a:solidFill>
                <a:latin typeface="Franklin Gothic Demi Cond" panose="020B0706030402020204" pitchFamily="34" charset="0"/>
                <a:ea typeface="+mn-ea"/>
                <a:cs typeface="+mn-cs"/>
              </a:defRPr>
            </a:lvl1pPr>
            <a:lvl2pPr marL="0" indent="0" algn="ctr" defTabSz="1043056" rtl="0" eaLnBrk="1" latinLnBrk="0" hangingPunct="1">
              <a:lnSpc>
                <a:spcPts val="1800"/>
              </a:lnSpc>
              <a:spcBef>
                <a:spcPts val="0"/>
              </a:spcBef>
              <a:spcAft>
                <a:spcPts val="1100"/>
              </a:spcAft>
              <a:buFont typeface="Arial" panose="020B0604020202020204" pitchFamily="34" charset="0"/>
              <a:buNone/>
              <a:defRPr sz="1500" kern="1200">
                <a:solidFill>
                  <a:schemeClr val="tx1"/>
                </a:solidFill>
                <a:latin typeface="+mn-lt"/>
                <a:ea typeface="+mn-ea"/>
                <a:cs typeface="+mn-cs"/>
              </a:defRPr>
            </a:lvl2pPr>
            <a:lvl3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3pPr>
            <a:lvl4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4pPr>
            <a:lvl5pPr marL="0" indent="0" algn="ctr" defTabSz="1043056" rtl="0" eaLnBrk="1" latinLnBrk="0" hangingPunct="1">
              <a:lnSpc>
                <a:spcPts val="2200"/>
              </a:lnSpc>
              <a:spcBef>
                <a:spcPts val="0"/>
              </a:spcBef>
              <a:spcAft>
                <a:spcPts val="1100"/>
              </a:spcAft>
              <a:buFont typeface="Arial" panose="020B0604020202020204" pitchFamily="34" charset="0"/>
              <a:buNone/>
              <a:defRPr sz="1800" kern="1200">
                <a:solidFill>
                  <a:schemeClr val="tx1"/>
                </a:solidFill>
                <a:latin typeface="+mn-lt"/>
                <a:ea typeface="+mn-ea"/>
                <a:cs typeface="+mn-cs"/>
              </a:defRPr>
            </a:lvl5pPr>
            <a:lvl6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6pPr>
            <a:lvl7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7pPr>
            <a:lvl8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8pPr>
            <a:lvl9pPr marL="0" indent="0" algn="ctr" defTabSz="1043056" rtl="0" eaLnBrk="1" latinLnBrk="0" hangingPunct="1">
              <a:lnSpc>
                <a:spcPts val="2200"/>
              </a:lnSpc>
              <a:spcBef>
                <a:spcPts val="0"/>
              </a:spcBef>
              <a:spcAft>
                <a:spcPts val="1100"/>
              </a:spcAft>
              <a:buFont typeface="Arial" panose="020B0604020202020204" pitchFamily="34" charset="0"/>
              <a:buNone/>
              <a:defRPr sz="1800" kern="1200" baseline="0">
                <a:solidFill>
                  <a:schemeClr val="tx1"/>
                </a:solidFill>
                <a:latin typeface="+mn-lt"/>
                <a:ea typeface="+mn-ea"/>
                <a:cs typeface="+mn-cs"/>
              </a:defRPr>
            </a:lvl9pPr>
          </a:lstStyle>
          <a:p>
            <a:pPr defTabSz="914239">
              <a:lnSpc>
                <a:spcPts val="3155"/>
              </a:lnSpc>
              <a:spcAft>
                <a:spcPts val="964"/>
              </a:spcAft>
              <a:defRPr/>
            </a:pPr>
            <a:r>
              <a:rPr lang="en-US" sz="3500" dirty="0">
                <a:solidFill>
                  <a:sysClr val="window" lastClr="FFFFFF"/>
                </a:solidFill>
              </a:rPr>
              <a:t>£</a:t>
            </a:r>
            <a:r>
              <a:rPr lang="en-US" sz="3500" dirty="0" err="1">
                <a:solidFill>
                  <a:sysClr val="window" lastClr="FFFFFF"/>
                </a:solidFill>
              </a:rPr>
              <a:t>XX.XXm</a:t>
            </a:r>
            <a:endParaRPr lang="en-US" sz="3500" dirty="0">
              <a:solidFill>
                <a:sysClr val="window" lastClr="FFFFFF"/>
              </a:solidFill>
            </a:endParaRPr>
          </a:p>
          <a:p>
            <a:pPr lvl="1" defTabSz="914239">
              <a:lnSpc>
                <a:spcPts val="1578"/>
              </a:lnSpc>
              <a:spcAft>
                <a:spcPts val="964"/>
              </a:spcAft>
              <a:defRPr/>
            </a:pPr>
            <a:r>
              <a:rPr lang="en-US" sz="1300" dirty="0">
                <a:solidFill>
                  <a:sysClr val="window" lastClr="FFFFFF"/>
                </a:solidFill>
              </a:rPr>
              <a:t>Click to add text</a:t>
            </a:r>
          </a:p>
        </p:txBody>
      </p: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grpSp>
        <p:nvGrpSpPr>
          <p:cNvPr id="46" name="Group 45"/>
          <p:cNvGrpSpPr/>
          <p:nvPr userDrawn="1"/>
        </p:nvGrpSpPr>
        <p:grpSpPr>
          <a:xfrm>
            <a:off x="7690192" y="4633291"/>
            <a:ext cx="1054800" cy="294300"/>
            <a:chOff x="7690192" y="6177721"/>
            <a:chExt cx="1054800" cy="392400"/>
          </a:xfrm>
          <a:solidFill>
            <a:schemeClr val="bg1"/>
          </a:solidFill>
        </p:grpSpPr>
        <p:sp>
          <p:nvSpPr>
            <p:cNvPr id="47"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6"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61" name="Group 60"/>
          <p:cNvGrpSpPr/>
          <p:nvPr userDrawn="1"/>
        </p:nvGrpSpPr>
        <p:grpSpPr>
          <a:xfrm>
            <a:off x="429085" y="4739509"/>
            <a:ext cx="1181603" cy="186245"/>
            <a:chOff x="429084" y="6319344"/>
            <a:chExt cx="1181602" cy="248327"/>
          </a:xfrm>
        </p:grpSpPr>
        <p:grpSp>
          <p:nvGrpSpPr>
            <p:cNvPr id="62" name="Group 61"/>
            <p:cNvGrpSpPr/>
            <p:nvPr userDrawn="1"/>
          </p:nvGrpSpPr>
          <p:grpSpPr>
            <a:xfrm>
              <a:off x="429084" y="6319344"/>
              <a:ext cx="1181602" cy="248327"/>
              <a:chOff x="504000" y="6743701"/>
              <a:chExt cx="1374775" cy="288925"/>
            </a:xfrm>
          </p:grpSpPr>
          <p:sp>
            <p:nvSpPr>
              <p:cNvPr id="66"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7"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63" name="Group 62"/>
            <p:cNvGrpSpPr/>
            <p:nvPr userDrawn="1"/>
          </p:nvGrpSpPr>
          <p:grpSpPr>
            <a:xfrm>
              <a:off x="592816" y="6322073"/>
              <a:ext cx="781823" cy="244234"/>
              <a:chOff x="694500" y="6746876"/>
              <a:chExt cx="909638" cy="284163"/>
            </a:xfrm>
            <a:solidFill>
              <a:schemeClr val="tx2"/>
            </a:solidFill>
          </p:grpSpPr>
          <p:sp>
            <p:nvSpPr>
              <p:cNvPr id="64"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5"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1956597861"/>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heet X3">
    <p:bg>
      <p:bgPr>
        <a:solidFill>
          <a:srgbClr val="E7E7E7"/>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30976" y="2211336"/>
            <a:ext cx="2678195" cy="2179500"/>
          </a:xfrm>
          <a:solidFill>
            <a:schemeClr val="accent2"/>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1578"/>
              </a:lnSpc>
              <a:spcAft>
                <a:spcPts val="526"/>
              </a:spcAft>
              <a:buFont typeface="Arial" panose="020B0604020202020204" pitchFamily="34" charset="0"/>
              <a:buNone/>
              <a:defRPr sz="1600" cap="all" baseline="0">
                <a:solidFill>
                  <a:schemeClr val="bg1"/>
                </a:solidFill>
                <a:latin typeface="Franklin Gothic Demi Cond" panose="020B0706030402020204" pitchFamily="34" charset="0"/>
              </a:defRPr>
            </a:lvl2pPr>
            <a:lvl3pPr marL="0" indent="0">
              <a:lnSpc>
                <a:spcPts val="1402"/>
              </a:lnSpc>
              <a:spcAft>
                <a:spcPts val="701"/>
              </a:spcAft>
              <a:buNone/>
              <a:defRPr sz="1200">
                <a:solidFill>
                  <a:schemeClr val="bg1"/>
                </a:solidFill>
              </a:defRPr>
            </a:lvl3pPr>
            <a:lvl4pPr marL="0" indent="0">
              <a:lnSpc>
                <a:spcPts val="1402"/>
              </a:lnSpc>
              <a:spcAft>
                <a:spcPts val="701"/>
              </a:spcAft>
              <a:buNone/>
              <a:defRPr sz="1200">
                <a:solidFill>
                  <a:schemeClr val="bg1"/>
                </a:solidFill>
              </a:defRPr>
            </a:lvl4pPr>
            <a:lvl5pPr marL="0" indent="0">
              <a:lnSpc>
                <a:spcPts val="1402"/>
              </a:lnSpc>
              <a:spcAft>
                <a:spcPts val="701"/>
              </a:spcAft>
              <a:buNone/>
              <a:defRPr sz="1200">
                <a:solidFill>
                  <a:schemeClr val="bg1"/>
                </a:solidFill>
              </a:defRPr>
            </a:lvl5pPr>
            <a:lvl6pPr marL="0" indent="0">
              <a:lnSpc>
                <a:spcPts val="1402"/>
              </a:lnSpc>
              <a:spcAft>
                <a:spcPts val="701"/>
              </a:spcAft>
              <a:buNone/>
              <a:defRPr sz="1200">
                <a:solidFill>
                  <a:schemeClr val="bg1"/>
                </a:solidFill>
              </a:defRPr>
            </a:lvl6pPr>
            <a:lvl7pPr marL="0" indent="0">
              <a:lnSpc>
                <a:spcPts val="1402"/>
              </a:lnSpc>
              <a:spcAft>
                <a:spcPts val="701"/>
              </a:spcAft>
              <a:buNone/>
              <a:defRPr sz="1200" baseline="0">
                <a:solidFill>
                  <a:schemeClr val="bg1"/>
                </a:solidFill>
              </a:defRPr>
            </a:lvl7pPr>
            <a:lvl8pPr marL="0" indent="0">
              <a:lnSpc>
                <a:spcPts val="1402"/>
              </a:lnSpc>
              <a:spcAft>
                <a:spcPts val="701"/>
              </a:spcAft>
              <a:buNone/>
              <a:defRPr sz="1200" baseline="0">
                <a:solidFill>
                  <a:schemeClr val="bg1"/>
                </a:solidFill>
              </a:defRPr>
            </a:lvl8pPr>
            <a:lvl9pPr marL="0" indent="0">
              <a:lnSpc>
                <a:spcPts val="1402"/>
              </a:lnSpc>
              <a:spcAft>
                <a:spcPts val="701"/>
              </a:spcAft>
              <a:buNone/>
              <a:defRPr sz="12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cxnSp>
        <p:nvCxnSpPr>
          <p:cNvPr id="24" name="Straight Connector 23"/>
          <p:cNvCxnSpPr/>
          <p:nvPr userDrawn="1"/>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p:nvPr>
        </p:nvSpPr>
        <p:spPr>
          <a:xfrm>
            <a:off x="430976" y="1111790"/>
            <a:ext cx="2678195" cy="1089750"/>
          </a:xfrm>
          <a:solidFill>
            <a:schemeClr val="bg1"/>
          </a:solidFill>
        </p:spPr>
        <p:txBody>
          <a:bodyPr/>
          <a:lstStyle/>
          <a:p>
            <a:r>
              <a:rPr lang="en-US"/>
              <a:t>Click icon to add picture</a:t>
            </a:r>
            <a:endParaRPr lang="en-GB" dirty="0"/>
          </a:p>
        </p:txBody>
      </p:sp>
      <p:sp>
        <p:nvSpPr>
          <p:cNvPr id="26" name="Text Placeholder 9"/>
          <p:cNvSpPr>
            <a:spLocks noGrp="1"/>
          </p:cNvSpPr>
          <p:nvPr>
            <p:ph type="body" sz="quarter" idx="13" hasCustomPrompt="1"/>
          </p:nvPr>
        </p:nvSpPr>
        <p:spPr>
          <a:xfrm>
            <a:off x="6033635" y="2211336"/>
            <a:ext cx="2678195" cy="2179500"/>
          </a:xfrm>
          <a:solidFill>
            <a:srgbClr val="BF1E4A"/>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1578"/>
              </a:lnSpc>
              <a:spcAft>
                <a:spcPts val="526"/>
              </a:spcAft>
              <a:buFont typeface="Arial" panose="020B0604020202020204" pitchFamily="34" charset="0"/>
              <a:buNone/>
              <a:defRPr sz="1600" cap="all" baseline="0">
                <a:solidFill>
                  <a:schemeClr val="bg1"/>
                </a:solidFill>
                <a:latin typeface="Franklin Gothic Demi Cond" panose="020B0706030402020204" pitchFamily="34" charset="0"/>
              </a:defRPr>
            </a:lvl2pPr>
            <a:lvl3pPr marL="0" indent="0">
              <a:lnSpc>
                <a:spcPts val="1402"/>
              </a:lnSpc>
              <a:spcAft>
                <a:spcPts val="701"/>
              </a:spcAft>
              <a:buNone/>
              <a:defRPr sz="1200">
                <a:solidFill>
                  <a:schemeClr val="bg1"/>
                </a:solidFill>
              </a:defRPr>
            </a:lvl3pPr>
            <a:lvl4pPr marL="0" indent="0">
              <a:lnSpc>
                <a:spcPts val="1402"/>
              </a:lnSpc>
              <a:spcAft>
                <a:spcPts val="701"/>
              </a:spcAft>
              <a:buNone/>
              <a:defRPr sz="1200">
                <a:solidFill>
                  <a:schemeClr val="bg1"/>
                </a:solidFill>
              </a:defRPr>
            </a:lvl4pPr>
            <a:lvl5pPr marL="0" indent="0">
              <a:lnSpc>
                <a:spcPts val="1402"/>
              </a:lnSpc>
              <a:spcAft>
                <a:spcPts val="701"/>
              </a:spcAft>
              <a:buNone/>
              <a:defRPr sz="1200">
                <a:solidFill>
                  <a:schemeClr val="bg1"/>
                </a:solidFill>
              </a:defRPr>
            </a:lvl5pPr>
            <a:lvl6pPr marL="0" indent="0">
              <a:lnSpc>
                <a:spcPts val="1402"/>
              </a:lnSpc>
              <a:spcAft>
                <a:spcPts val="701"/>
              </a:spcAft>
              <a:buNone/>
              <a:defRPr sz="1200">
                <a:solidFill>
                  <a:schemeClr val="bg1"/>
                </a:solidFill>
              </a:defRPr>
            </a:lvl6pPr>
            <a:lvl7pPr marL="0" indent="0">
              <a:lnSpc>
                <a:spcPts val="1402"/>
              </a:lnSpc>
              <a:spcAft>
                <a:spcPts val="701"/>
              </a:spcAft>
              <a:buNone/>
              <a:defRPr sz="1200" baseline="0">
                <a:solidFill>
                  <a:schemeClr val="bg1"/>
                </a:solidFill>
              </a:defRPr>
            </a:lvl7pPr>
            <a:lvl8pPr marL="0" indent="0">
              <a:lnSpc>
                <a:spcPts val="1402"/>
              </a:lnSpc>
              <a:spcAft>
                <a:spcPts val="701"/>
              </a:spcAft>
              <a:buNone/>
              <a:defRPr sz="1200" baseline="0">
                <a:solidFill>
                  <a:schemeClr val="bg1"/>
                </a:solidFill>
              </a:defRPr>
            </a:lvl8pPr>
            <a:lvl9pPr marL="0" indent="0">
              <a:lnSpc>
                <a:spcPts val="1402"/>
              </a:lnSpc>
              <a:spcAft>
                <a:spcPts val="701"/>
              </a:spcAft>
              <a:buNone/>
              <a:defRPr sz="12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37" name="Picture Placeholder 3"/>
          <p:cNvSpPr>
            <a:spLocks noGrp="1"/>
          </p:cNvSpPr>
          <p:nvPr>
            <p:ph type="pic" sz="quarter" idx="14"/>
          </p:nvPr>
        </p:nvSpPr>
        <p:spPr>
          <a:xfrm>
            <a:off x="6033635" y="1111790"/>
            <a:ext cx="2678195" cy="1089750"/>
          </a:xfrm>
          <a:solidFill>
            <a:schemeClr val="bg1"/>
          </a:solidFill>
        </p:spPr>
        <p:txBody>
          <a:bodyPr/>
          <a:lstStyle/>
          <a:p>
            <a:r>
              <a:rPr lang="en-US"/>
              <a:t>Click icon to add picture</a:t>
            </a:r>
            <a:endParaRPr lang="en-GB" dirty="0"/>
          </a:p>
        </p:txBody>
      </p:sp>
      <p:sp>
        <p:nvSpPr>
          <p:cNvPr id="38" name="Text Placeholder 9"/>
          <p:cNvSpPr>
            <a:spLocks noGrp="1"/>
          </p:cNvSpPr>
          <p:nvPr>
            <p:ph type="body" sz="quarter" idx="15" hasCustomPrompt="1"/>
          </p:nvPr>
        </p:nvSpPr>
        <p:spPr>
          <a:xfrm>
            <a:off x="3232306" y="2211336"/>
            <a:ext cx="2678195" cy="2179500"/>
          </a:xfrm>
          <a:solidFill>
            <a:schemeClr val="accent1"/>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1578"/>
              </a:lnSpc>
              <a:spcAft>
                <a:spcPts val="526"/>
              </a:spcAft>
              <a:buFont typeface="Arial" panose="020B0604020202020204" pitchFamily="34" charset="0"/>
              <a:buNone/>
              <a:defRPr sz="1600" cap="all" baseline="0">
                <a:solidFill>
                  <a:schemeClr val="bg1"/>
                </a:solidFill>
                <a:latin typeface="Franklin Gothic Demi Cond" panose="020B0706030402020204" pitchFamily="34" charset="0"/>
              </a:defRPr>
            </a:lvl2pPr>
            <a:lvl3pPr marL="0" indent="0">
              <a:lnSpc>
                <a:spcPts val="1402"/>
              </a:lnSpc>
              <a:spcAft>
                <a:spcPts val="701"/>
              </a:spcAft>
              <a:buNone/>
              <a:defRPr sz="1200">
                <a:solidFill>
                  <a:schemeClr val="bg1"/>
                </a:solidFill>
              </a:defRPr>
            </a:lvl3pPr>
            <a:lvl4pPr marL="0" indent="0">
              <a:lnSpc>
                <a:spcPts val="1402"/>
              </a:lnSpc>
              <a:spcAft>
                <a:spcPts val="701"/>
              </a:spcAft>
              <a:buNone/>
              <a:defRPr sz="1200">
                <a:solidFill>
                  <a:schemeClr val="bg1"/>
                </a:solidFill>
              </a:defRPr>
            </a:lvl4pPr>
            <a:lvl5pPr marL="0" indent="0">
              <a:lnSpc>
                <a:spcPts val="1402"/>
              </a:lnSpc>
              <a:spcAft>
                <a:spcPts val="701"/>
              </a:spcAft>
              <a:buNone/>
              <a:defRPr sz="1200">
                <a:solidFill>
                  <a:schemeClr val="bg1"/>
                </a:solidFill>
              </a:defRPr>
            </a:lvl5pPr>
            <a:lvl6pPr marL="0" indent="0">
              <a:lnSpc>
                <a:spcPts val="1402"/>
              </a:lnSpc>
              <a:spcAft>
                <a:spcPts val="701"/>
              </a:spcAft>
              <a:buNone/>
              <a:defRPr sz="1200">
                <a:solidFill>
                  <a:schemeClr val="bg1"/>
                </a:solidFill>
              </a:defRPr>
            </a:lvl6pPr>
            <a:lvl7pPr marL="0" indent="0">
              <a:lnSpc>
                <a:spcPts val="1402"/>
              </a:lnSpc>
              <a:spcAft>
                <a:spcPts val="701"/>
              </a:spcAft>
              <a:buNone/>
              <a:defRPr sz="1200" baseline="0">
                <a:solidFill>
                  <a:schemeClr val="bg1"/>
                </a:solidFill>
              </a:defRPr>
            </a:lvl7pPr>
            <a:lvl8pPr marL="0" indent="0">
              <a:lnSpc>
                <a:spcPts val="1402"/>
              </a:lnSpc>
              <a:spcAft>
                <a:spcPts val="701"/>
              </a:spcAft>
              <a:buNone/>
              <a:defRPr sz="1200" baseline="0">
                <a:solidFill>
                  <a:schemeClr val="bg1"/>
                </a:solidFill>
              </a:defRPr>
            </a:lvl8pPr>
            <a:lvl9pPr marL="0" indent="0">
              <a:lnSpc>
                <a:spcPts val="1402"/>
              </a:lnSpc>
              <a:spcAft>
                <a:spcPts val="701"/>
              </a:spcAft>
              <a:buNone/>
              <a:defRPr sz="12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39" name="Picture Placeholder 3"/>
          <p:cNvSpPr>
            <a:spLocks noGrp="1"/>
          </p:cNvSpPr>
          <p:nvPr>
            <p:ph type="pic" sz="quarter" idx="16"/>
          </p:nvPr>
        </p:nvSpPr>
        <p:spPr>
          <a:xfrm>
            <a:off x="3232306" y="1111790"/>
            <a:ext cx="2678195" cy="1089750"/>
          </a:xfrm>
          <a:solidFill>
            <a:schemeClr val="bg1"/>
          </a:solidFill>
        </p:spPr>
        <p:txBody>
          <a:bodyPr/>
          <a:lstStyle/>
          <a:p>
            <a:r>
              <a:rPr lang="en-US"/>
              <a:t>Click icon to add picture</a:t>
            </a:r>
            <a:endParaRPr lang="en-GB" dirty="0"/>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grpSp>
        <p:nvGrpSpPr>
          <p:cNvPr id="40" name="Group 39"/>
          <p:cNvGrpSpPr>
            <a:grpSpLocks noChangeAspect="1"/>
          </p:cNvGrpSpPr>
          <p:nvPr userDrawn="1"/>
        </p:nvGrpSpPr>
        <p:grpSpPr>
          <a:xfrm>
            <a:off x="429085" y="4739509"/>
            <a:ext cx="1181603" cy="186245"/>
            <a:chOff x="504000" y="6743701"/>
            <a:chExt cx="1374775" cy="288925"/>
          </a:xfrm>
        </p:grpSpPr>
        <p:grpSp>
          <p:nvGrpSpPr>
            <p:cNvPr id="41" name="Group 40"/>
            <p:cNvGrpSpPr/>
            <p:nvPr userDrawn="1"/>
          </p:nvGrpSpPr>
          <p:grpSpPr>
            <a:xfrm>
              <a:off x="504000" y="6743701"/>
              <a:ext cx="1374775" cy="288925"/>
              <a:chOff x="504000" y="6743701"/>
              <a:chExt cx="1374775" cy="288925"/>
            </a:xfrm>
          </p:grpSpPr>
          <p:sp>
            <p:nvSpPr>
              <p:cNvPr id="45"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2" name="Group 41"/>
            <p:cNvGrpSpPr/>
            <p:nvPr userDrawn="1"/>
          </p:nvGrpSpPr>
          <p:grpSpPr>
            <a:xfrm>
              <a:off x="694500" y="6746876"/>
              <a:ext cx="909638" cy="284163"/>
              <a:chOff x="694500" y="6746876"/>
              <a:chExt cx="909638" cy="284163"/>
            </a:xfrm>
          </p:grpSpPr>
          <p:sp>
            <p:nvSpPr>
              <p:cNvPr id="4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47" name="Group 11"/>
          <p:cNvGrpSpPr>
            <a:grpSpLocks noChangeAspect="1"/>
          </p:cNvGrpSpPr>
          <p:nvPr userDrawn="1"/>
        </p:nvGrpSpPr>
        <p:grpSpPr bwMode="auto">
          <a:xfrm>
            <a:off x="7691290" y="4637185"/>
            <a:ext cx="1053043" cy="294300"/>
            <a:chOff x="5661" y="4338"/>
            <a:chExt cx="687" cy="256"/>
          </a:xfrm>
        </p:grpSpPr>
        <p:sp>
          <p:nvSpPr>
            <p:cNvPr id="48"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6"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7"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2484413092"/>
      </p:ext>
    </p:extLst>
  </p:cSld>
  <p:clrMapOvr>
    <a:masterClrMapping/>
  </p:clrMapOvr>
  <p:transition spd="slow">
    <p:push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Sheet X6">
    <p:bg>
      <p:bgPr>
        <a:solidFill>
          <a:srgbClr val="E7E7E7"/>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1831640" y="989347"/>
            <a:ext cx="1277531" cy="1616258"/>
          </a:xfrm>
          <a:solidFill>
            <a:schemeClr val="accent2"/>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947"/>
              </a:lnSpc>
              <a:spcAft>
                <a:spcPts val="526"/>
              </a:spcAft>
              <a:buFont typeface="Arial" panose="020B0604020202020204" pitchFamily="34" charset="0"/>
              <a:buNone/>
              <a:defRPr sz="800" cap="all" baseline="0">
                <a:solidFill>
                  <a:schemeClr val="bg1"/>
                </a:solidFill>
                <a:latin typeface="Franklin Gothic Demi Cond" panose="020B0706030402020204" pitchFamily="34" charset="0"/>
              </a:defRPr>
            </a:lvl2pPr>
            <a:lvl3pPr marL="0" indent="0">
              <a:lnSpc>
                <a:spcPts val="947"/>
              </a:lnSpc>
              <a:spcAft>
                <a:spcPts val="701"/>
              </a:spcAft>
              <a:buNone/>
              <a:defRPr sz="800">
                <a:solidFill>
                  <a:schemeClr val="bg1"/>
                </a:solidFill>
              </a:defRPr>
            </a:lvl3pPr>
            <a:lvl4pPr marL="0" indent="0">
              <a:lnSpc>
                <a:spcPts val="947"/>
              </a:lnSpc>
              <a:spcAft>
                <a:spcPts val="701"/>
              </a:spcAft>
              <a:buNone/>
              <a:defRPr sz="800">
                <a:solidFill>
                  <a:schemeClr val="bg1"/>
                </a:solidFill>
              </a:defRPr>
            </a:lvl4pPr>
            <a:lvl5pPr marL="0" indent="0">
              <a:lnSpc>
                <a:spcPts val="947"/>
              </a:lnSpc>
              <a:spcAft>
                <a:spcPts val="701"/>
              </a:spcAft>
              <a:buNone/>
              <a:defRPr sz="800">
                <a:solidFill>
                  <a:schemeClr val="bg1"/>
                </a:solidFill>
              </a:defRPr>
            </a:lvl5pPr>
            <a:lvl6pPr marL="0" indent="0">
              <a:lnSpc>
                <a:spcPts val="947"/>
              </a:lnSpc>
              <a:spcAft>
                <a:spcPts val="701"/>
              </a:spcAft>
              <a:buNone/>
              <a:defRPr sz="800">
                <a:solidFill>
                  <a:schemeClr val="bg1"/>
                </a:solidFill>
              </a:defRPr>
            </a:lvl6pPr>
            <a:lvl7pPr marL="0" indent="0">
              <a:lnSpc>
                <a:spcPts val="947"/>
              </a:lnSpc>
              <a:spcAft>
                <a:spcPts val="701"/>
              </a:spcAft>
              <a:buNone/>
              <a:defRPr sz="800" baseline="0">
                <a:solidFill>
                  <a:schemeClr val="bg1"/>
                </a:solidFill>
              </a:defRPr>
            </a:lvl7pPr>
            <a:lvl8pPr marL="0" indent="0">
              <a:lnSpc>
                <a:spcPts val="947"/>
              </a:lnSpc>
              <a:spcAft>
                <a:spcPts val="701"/>
              </a:spcAft>
              <a:buNone/>
              <a:defRPr sz="800" baseline="0">
                <a:solidFill>
                  <a:schemeClr val="bg1"/>
                </a:solidFill>
              </a:defRPr>
            </a:lvl8pPr>
            <a:lvl9pPr marL="0" indent="0">
              <a:lnSpc>
                <a:spcPts val="947"/>
              </a:lnSpc>
              <a:spcAft>
                <a:spcPts val="701"/>
              </a:spcAft>
              <a:buNone/>
              <a:defRPr sz="8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cxnSp>
        <p:nvCxnSpPr>
          <p:cNvPr id="24" name="Straight Connector 23"/>
          <p:cNvCxnSpPr/>
          <p:nvPr userDrawn="1"/>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p:nvPr>
        </p:nvSpPr>
        <p:spPr>
          <a:xfrm>
            <a:off x="430976" y="989347"/>
            <a:ext cx="1400665" cy="1616258"/>
          </a:xfrm>
          <a:solidFill>
            <a:schemeClr val="bg1"/>
          </a:solidFill>
        </p:spPr>
        <p:txBody>
          <a:bodyPr/>
          <a:lstStyle/>
          <a:p>
            <a:r>
              <a:rPr lang="en-US"/>
              <a:t>Click icon to add picture</a:t>
            </a:r>
            <a:endParaRPr lang="en-GB" dirty="0"/>
          </a:p>
        </p:txBody>
      </p:sp>
      <p:sp>
        <p:nvSpPr>
          <p:cNvPr id="41" name="Picture Placeholder 3"/>
          <p:cNvSpPr>
            <a:spLocks noGrp="1"/>
          </p:cNvSpPr>
          <p:nvPr>
            <p:ph type="pic" sz="quarter" idx="18"/>
          </p:nvPr>
        </p:nvSpPr>
        <p:spPr>
          <a:xfrm>
            <a:off x="3232306" y="989347"/>
            <a:ext cx="1400665" cy="1616258"/>
          </a:xfrm>
          <a:solidFill>
            <a:schemeClr val="bg1"/>
          </a:solidFill>
        </p:spPr>
        <p:txBody>
          <a:bodyPr/>
          <a:lstStyle/>
          <a:p>
            <a:r>
              <a:rPr lang="en-US"/>
              <a:t>Click icon to add picture</a:t>
            </a:r>
            <a:endParaRPr lang="en-GB" dirty="0"/>
          </a:p>
        </p:txBody>
      </p:sp>
      <p:sp>
        <p:nvSpPr>
          <p:cNvPr id="44" name="Picture Placeholder 3"/>
          <p:cNvSpPr>
            <a:spLocks noGrp="1"/>
          </p:cNvSpPr>
          <p:nvPr>
            <p:ph type="pic" sz="quarter" idx="20"/>
          </p:nvPr>
        </p:nvSpPr>
        <p:spPr>
          <a:xfrm>
            <a:off x="6033637" y="989347"/>
            <a:ext cx="1400665" cy="1616258"/>
          </a:xfrm>
          <a:solidFill>
            <a:schemeClr val="bg1"/>
          </a:solidFill>
        </p:spPr>
        <p:txBody>
          <a:bodyPr/>
          <a:lstStyle/>
          <a:p>
            <a:r>
              <a:rPr lang="en-US"/>
              <a:t>Click icon to add picture</a:t>
            </a:r>
            <a:endParaRPr lang="en-GB" dirty="0"/>
          </a:p>
        </p:txBody>
      </p:sp>
      <p:sp>
        <p:nvSpPr>
          <p:cNvPr id="40" name="Text Placeholder 9"/>
          <p:cNvSpPr>
            <a:spLocks noGrp="1"/>
          </p:cNvSpPr>
          <p:nvPr>
            <p:ph type="body" sz="quarter" idx="17" hasCustomPrompt="1"/>
          </p:nvPr>
        </p:nvSpPr>
        <p:spPr>
          <a:xfrm>
            <a:off x="4632970" y="989347"/>
            <a:ext cx="1277531" cy="1616258"/>
          </a:xfrm>
          <a:solidFill>
            <a:schemeClr val="accent1"/>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947"/>
              </a:lnSpc>
              <a:spcAft>
                <a:spcPts val="526"/>
              </a:spcAft>
              <a:buFont typeface="Arial" panose="020B0604020202020204" pitchFamily="34" charset="0"/>
              <a:buNone/>
              <a:defRPr sz="800" cap="all" baseline="0">
                <a:solidFill>
                  <a:schemeClr val="bg1"/>
                </a:solidFill>
                <a:latin typeface="Franklin Gothic Demi Cond" panose="020B0706030402020204" pitchFamily="34" charset="0"/>
              </a:defRPr>
            </a:lvl2pPr>
            <a:lvl3pPr marL="0" indent="0">
              <a:lnSpc>
                <a:spcPts val="947"/>
              </a:lnSpc>
              <a:spcAft>
                <a:spcPts val="701"/>
              </a:spcAft>
              <a:buNone/>
              <a:defRPr sz="800">
                <a:solidFill>
                  <a:schemeClr val="bg1"/>
                </a:solidFill>
              </a:defRPr>
            </a:lvl3pPr>
            <a:lvl4pPr marL="0" indent="0">
              <a:lnSpc>
                <a:spcPts val="947"/>
              </a:lnSpc>
              <a:spcAft>
                <a:spcPts val="701"/>
              </a:spcAft>
              <a:buNone/>
              <a:defRPr sz="800">
                <a:solidFill>
                  <a:schemeClr val="bg1"/>
                </a:solidFill>
              </a:defRPr>
            </a:lvl4pPr>
            <a:lvl5pPr marL="0" indent="0">
              <a:lnSpc>
                <a:spcPts val="947"/>
              </a:lnSpc>
              <a:spcAft>
                <a:spcPts val="701"/>
              </a:spcAft>
              <a:buNone/>
              <a:defRPr sz="800">
                <a:solidFill>
                  <a:schemeClr val="bg1"/>
                </a:solidFill>
              </a:defRPr>
            </a:lvl5pPr>
            <a:lvl6pPr marL="0" indent="0">
              <a:lnSpc>
                <a:spcPts val="947"/>
              </a:lnSpc>
              <a:spcAft>
                <a:spcPts val="701"/>
              </a:spcAft>
              <a:buNone/>
              <a:defRPr sz="800">
                <a:solidFill>
                  <a:schemeClr val="bg1"/>
                </a:solidFill>
              </a:defRPr>
            </a:lvl6pPr>
            <a:lvl7pPr marL="0" indent="0">
              <a:lnSpc>
                <a:spcPts val="947"/>
              </a:lnSpc>
              <a:spcAft>
                <a:spcPts val="701"/>
              </a:spcAft>
              <a:buNone/>
              <a:defRPr sz="800" baseline="0">
                <a:solidFill>
                  <a:schemeClr val="bg1"/>
                </a:solidFill>
              </a:defRPr>
            </a:lvl7pPr>
            <a:lvl8pPr marL="0" indent="0">
              <a:lnSpc>
                <a:spcPts val="947"/>
              </a:lnSpc>
              <a:spcAft>
                <a:spcPts val="701"/>
              </a:spcAft>
              <a:buNone/>
              <a:defRPr sz="800" baseline="0">
                <a:solidFill>
                  <a:schemeClr val="bg1"/>
                </a:solidFill>
              </a:defRPr>
            </a:lvl8pPr>
            <a:lvl9pPr marL="0" indent="0">
              <a:lnSpc>
                <a:spcPts val="947"/>
              </a:lnSpc>
              <a:spcAft>
                <a:spcPts val="701"/>
              </a:spcAft>
              <a:buNone/>
              <a:defRPr sz="8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3" name="Text Placeholder 9"/>
          <p:cNvSpPr>
            <a:spLocks noGrp="1"/>
          </p:cNvSpPr>
          <p:nvPr>
            <p:ph type="body" sz="quarter" idx="19" hasCustomPrompt="1"/>
          </p:nvPr>
        </p:nvSpPr>
        <p:spPr>
          <a:xfrm>
            <a:off x="7434300" y="989347"/>
            <a:ext cx="1277531" cy="1616258"/>
          </a:xfrm>
          <a:solidFill>
            <a:srgbClr val="BF1E4A"/>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947"/>
              </a:lnSpc>
              <a:spcAft>
                <a:spcPts val="526"/>
              </a:spcAft>
              <a:buFont typeface="Arial" panose="020B0604020202020204" pitchFamily="34" charset="0"/>
              <a:buNone/>
              <a:defRPr sz="800" cap="all" baseline="0">
                <a:solidFill>
                  <a:schemeClr val="bg1"/>
                </a:solidFill>
                <a:latin typeface="Franklin Gothic Demi Cond" panose="020B0706030402020204" pitchFamily="34" charset="0"/>
              </a:defRPr>
            </a:lvl2pPr>
            <a:lvl3pPr marL="0" indent="0">
              <a:lnSpc>
                <a:spcPts val="947"/>
              </a:lnSpc>
              <a:spcAft>
                <a:spcPts val="701"/>
              </a:spcAft>
              <a:buNone/>
              <a:defRPr sz="800">
                <a:solidFill>
                  <a:schemeClr val="bg1"/>
                </a:solidFill>
              </a:defRPr>
            </a:lvl3pPr>
            <a:lvl4pPr marL="0" indent="0">
              <a:lnSpc>
                <a:spcPts val="947"/>
              </a:lnSpc>
              <a:spcAft>
                <a:spcPts val="701"/>
              </a:spcAft>
              <a:buNone/>
              <a:defRPr sz="800">
                <a:solidFill>
                  <a:schemeClr val="bg1"/>
                </a:solidFill>
              </a:defRPr>
            </a:lvl4pPr>
            <a:lvl5pPr marL="0" indent="0">
              <a:lnSpc>
                <a:spcPts val="947"/>
              </a:lnSpc>
              <a:spcAft>
                <a:spcPts val="701"/>
              </a:spcAft>
              <a:buNone/>
              <a:defRPr sz="800">
                <a:solidFill>
                  <a:schemeClr val="bg1"/>
                </a:solidFill>
              </a:defRPr>
            </a:lvl5pPr>
            <a:lvl6pPr marL="0" indent="0">
              <a:lnSpc>
                <a:spcPts val="947"/>
              </a:lnSpc>
              <a:spcAft>
                <a:spcPts val="701"/>
              </a:spcAft>
              <a:buNone/>
              <a:defRPr sz="800">
                <a:solidFill>
                  <a:schemeClr val="bg1"/>
                </a:solidFill>
              </a:defRPr>
            </a:lvl6pPr>
            <a:lvl7pPr marL="0" indent="0">
              <a:lnSpc>
                <a:spcPts val="947"/>
              </a:lnSpc>
              <a:spcAft>
                <a:spcPts val="701"/>
              </a:spcAft>
              <a:buNone/>
              <a:defRPr sz="800" baseline="0">
                <a:solidFill>
                  <a:schemeClr val="bg1"/>
                </a:solidFill>
              </a:defRPr>
            </a:lvl7pPr>
            <a:lvl8pPr marL="0" indent="0">
              <a:lnSpc>
                <a:spcPts val="947"/>
              </a:lnSpc>
              <a:spcAft>
                <a:spcPts val="701"/>
              </a:spcAft>
              <a:buNone/>
              <a:defRPr sz="800" baseline="0">
                <a:solidFill>
                  <a:schemeClr val="bg1"/>
                </a:solidFill>
              </a:defRPr>
            </a:lvl8pPr>
            <a:lvl9pPr marL="0" indent="0">
              <a:lnSpc>
                <a:spcPts val="947"/>
              </a:lnSpc>
              <a:spcAft>
                <a:spcPts val="701"/>
              </a:spcAft>
              <a:buNone/>
              <a:defRPr sz="8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5" name="Text Placeholder 9"/>
          <p:cNvSpPr>
            <a:spLocks noGrp="1"/>
          </p:cNvSpPr>
          <p:nvPr>
            <p:ph type="body" sz="quarter" idx="21" hasCustomPrompt="1"/>
          </p:nvPr>
        </p:nvSpPr>
        <p:spPr>
          <a:xfrm>
            <a:off x="1831640" y="2696215"/>
            <a:ext cx="1277531" cy="1616258"/>
          </a:xfrm>
          <a:solidFill>
            <a:schemeClr val="accent3"/>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947"/>
              </a:lnSpc>
              <a:spcAft>
                <a:spcPts val="526"/>
              </a:spcAft>
              <a:buFont typeface="Arial" panose="020B0604020202020204" pitchFamily="34" charset="0"/>
              <a:buNone/>
              <a:defRPr sz="800" cap="all" baseline="0">
                <a:solidFill>
                  <a:schemeClr val="bg1"/>
                </a:solidFill>
                <a:latin typeface="Franklin Gothic Demi Cond" panose="020B0706030402020204" pitchFamily="34" charset="0"/>
              </a:defRPr>
            </a:lvl2pPr>
            <a:lvl3pPr marL="0" indent="0">
              <a:lnSpc>
                <a:spcPts val="947"/>
              </a:lnSpc>
              <a:spcAft>
                <a:spcPts val="701"/>
              </a:spcAft>
              <a:buNone/>
              <a:defRPr sz="800">
                <a:solidFill>
                  <a:schemeClr val="bg1"/>
                </a:solidFill>
              </a:defRPr>
            </a:lvl3pPr>
            <a:lvl4pPr marL="0" indent="0">
              <a:lnSpc>
                <a:spcPts val="947"/>
              </a:lnSpc>
              <a:spcAft>
                <a:spcPts val="701"/>
              </a:spcAft>
              <a:buNone/>
              <a:defRPr sz="800">
                <a:solidFill>
                  <a:schemeClr val="bg1"/>
                </a:solidFill>
              </a:defRPr>
            </a:lvl4pPr>
            <a:lvl5pPr marL="0" indent="0">
              <a:lnSpc>
                <a:spcPts val="947"/>
              </a:lnSpc>
              <a:spcAft>
                <a:spcPts val="701"/>
              </a:spcAft>
              <a:buNone/>
              <a:defRPr sz="800">
                <a:solidFill>
                  <a:schemeClr val="bg1"/>
                </a:solidFill>
              </a:defRPr>
            </a:lvl5pPr>
            <a:lvl6pPr marL="0" indent="0">
              <a:lnSpc>
                <a:spcPts val="947"/>
              </a:lnSpc>
              <a:spcAft>
                <a:spcPts val="701"/>
              </a:spcAft>
              <a:buNone/>
              <a:defRPr sz="800">
                <a:solidFill>
                  <a:schemeClr val="bg1"/>
                </a:solidFill>
              </a:defRPr>
            </a:lvl6pPr>
            <a:lvl7pPr marL="0" indent="0">
              <a:lnSpc>
                <a:spcPts val="947"/>
              </a:lnSpc>
              <a:spcAft>
                <a:spcPts val="701"/>
              </a:spcAft>
              <a:buNone/>
              <a:defRPr sz="800" baseline="0">
                <a:solidFill>
                  <a:schemeClr val="bg1"/>
                </a:solidFill>
              </a:defRPr>
            </a:lvl7pPr>
            <a:lvl8pPr marL="0" indent="0">
              <a:lnSpc>
                <a:spcPts val="947"/>
              </a:lnSpc>
              <a:spcAft>
                <a:spcPts val="701"/>
              </a:spcAft>
              <a:buNone/>
              <a:defRPr sz="800" baseline="0">
                <a:solidFill>
                  <a:schemeClr val="bg1"/>
                </a:solidFill>
              </a:defRPr>
            </a:lvl8pPr>
            <a:lvl9pPr marL="0" indent="0">
              <a:lnSpc>
                <a:spcPts val="947"/>
              </a:lnSpc>
              <a:spcAft>
                <a:spcPts val="701"/>
              </a:spcAft>
              <a:buNone/>
              <a:defRPr sz="8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6" name="Picture Placeholder 3"/>
          <p:cNvSpPr>
            <a:spLocks noGrp="1"/>
          </p:cNvSpPr>
          <p:nvPr>
            <p:ph type="pic" sz="quarter" idx="22"/>
          </p:nvPr>
        </p:nvSpPr>
        <p:spPr>
          <a:xfrm>
            <a:off x="430976" y="2696215"/>
            <a:ext cx="1400665" cy="1616258"/>
          </a:xfrm>
          <a:solidFill>
            <a:schemeClr val="bg1"/>
          </a:solidFill>
        </p:spPr>
        <p:txBody>
          <a:bodyPr/>
          <a:lstStyle/>
          <a:p>
            <a:r>
              <a:rPr lang="en-US"/>
              <a:t>Click icon to add picture</a:t>
            </a:r>
            <a:endParaRPr lang="en-GB" dirty="0"/>
          </a:p>
        </p:txBody>
      </p:sp>
      <p:sp>
        <p:nvSpPr>
          <p:cNvPr id="47" name="Picture Placeholder 3"/>
          <p:cNvSpPr>
            <a:spLocks noGrp="1"/>
          </p:cNvSpPr>
          <p:nvPr>
            <p:ph type="pic" sz="quarter" idx="23"/>
          </p:nvPr>
        </p:nvSpPr>
        <p:spPr>
          <a:xfrm>
            <a:off x="3232306" y="2696215"/>
            <a:ext cx="1400665" cy="1616258"/>
          </a:xfrm>
          <a:solidFill>
            <a:schemeClr val="bg1"/>
          </a:solidFill>
        </p:spPr>
        <p:txBody>
          <a:bodyPr/>
          <a:lstStyle/>
          <a:p>
            <a:r>
              <a:rPr lang="en-US"/>
              <a:t>Click icon to add picture</a:t>
            </a:r>
            <a:endParaRPr lang="en-GB" dirty="0"/>
          </a:p>
        </p:txBody>
      </p:sp>
      <p:sp>
        <p:nvSpPr>
          <p:cNvPr id="48" name="Picture Placeholder 3"/>
          <p:cNvSpPr>
            <a:spLocks noGrp="1"/>
          </p:cNvSpPr>
          <p:nvPr>
            <p:ph type="pic" sz="quarter" idx="24"/>
          </p:nvPr>
        </p:nvSpPr>
        <p:spPr>
          <a:xfrm>
            <a:off x="6033637" y="2696215"/>
            <a:ext cx="1400665" cy="1616258"/>
          </a:xfrm>
          <a:solidFill>
            <a:schemeClr val="bg1"/>
          </a:solidFill>
        </p:spPr>
        <p:txBody>
          <a:bodyPr/>
          <a:lstStyle/>
          <a:p>
            <a:r>
              <a:rPr lang="en-US"/>
              <a:t>Click icon to add picture</a:t>
            </a:r>
            <a:endParaRPr lang="en-GB" dirty="0"/>
          </a:p>
        </p:txBody>
      </p:sp>
      <p:sp>
        <p:nvSpPr>
          <p:cNvPr id="49" name="Text Placeholder 9"/>
          <p:cNvSpPr>
            <a:spLocks noGrp="1"/>
          </p:cNvSpPr>
          <p:nvPr>
            <p:ph type="body" sz="quarter" idx="25" hasCustomPrompt="1"/>
          </p:nvPr>
        </p:nvSpPr>
        <p:spPr>
          <a:xfrm>
            <a:off x="4632970" y="2696215"/>
            <a:ext cx="1277531" cy="1616258"/>
          </a:xfrm>
          <a:solidFill>
            <a:srgbClr val="394145"/>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947"/>
              </a:lnSpc>
              <a:spcAft>
                <a:spcPts val="526"/>
              </a:spcAft>
              <a:buFont typeface="Arial" panose="020B0604020202020204" pitchFamily="34" charset="0"/>
              <a:buNone/>
              <a:defRPr sz="800" cap="all" baseline="0">
                <a:solidFill>
                  <a:schemeClr val="bg1"/>
                </a:solidFill>
                <a:latin typeface="Franklin Gothic Demi Cond" panose="020B0706030402020204" pitchFamily="34" charset="0"/>
              </a:defRPr>
            </a:lvl2pPr>
            <a:lvl3pPr marL="0" indent="0">
              <a:lnSpc>
                <a:spcPts val="947"/>
              </a:lnSpc>
              <a:spcAft>
                <a:spcPts val="701"/>
              </a:spcAft>
              <a:buNone/>
              <a:defRPr sz="800">
                <a:solidFill>
                  <a:schemeClr val="bg1"/>
                </a:solidFill>
              </a:defRPr>
            </a:lvl3pPr>
            <a:lvl4pPr marL="0" indent="0">
              <a:lnSpc>
                <a:spcPts val="947"/>
              </a:lnSpc>
              <a:spcAft>
                <a:spcPts val="701"/>
              </a:spcAft>
              <a:buNone/>
              <a:defRPr sz="800">
                <a:solidFill>
                  <a:schemeClr val="bg1"/>
                </a:solidFill>
              </a:defRPr>
            </a:lvl4pPr>
            <a:lvl5pPr marL="0" indent="0">
              <a:lnSpc>
                <a:spcPts val="947"/>
              </a:lnSpc>
              <a:spcAft>
                <a:spcPts val="701"/>
              </a:spcAft>
              <a:buNone/>
              <a:defRPr sz="800">
                <a:solidFill>
                  <a:schemeClr val="bg1"/>
                </a:solidFill>
              </a:defRPr>
            </a:lvl5pPr>
            <a:lvl6pPr marL="0" indent="0">
              <a:lnSpc>
                <a:spcPts val="947"/>
              </a:lnSpc>
              <a:spcAft>
                <a:spcPts val="701"/>
              </a:spcAft>
              <a:buNone/>
              <a:defRPr sz="800">
                <a:solidFill>
                  <a:schemeClr val="bg1"/>
                </a:solidFill>
              </a:defRPr>
            </a:lvl6pPr>
            <a:lvl7pPr marL="0" indent="0">
              <a:lnSpc>
                <a:spcPts val="947"/>
              </a:lnSpc>
              <a:spcAft>
                <a:spcPts val="701"/>
              </a:spcAft>
              <a:buNone/>
              <a:defRPr sz="800" baseline="0">
                <a:solidFill>
                  <a:schemeClr val="bg1"/>
                </a:solidFill>
              </a:defRPr>
            </a:lvl7pPr>
            <a:lvl8pPr marL="0" indent="0">
              <a:lnSpc>
                <a:spcPts val="947"/>
              </a:lnSpc>
              <a:spcAft>
                <a:spcPts val="701"/>
              </a:spcAft>
              <a:buNone/>
              <a:defRPr sz="800" baseline="0">
                <a:solidFill>
                  <a:schemeClr val="bg1"/>
                </a:solidFill>
              </a:defRPr>
            </a:lvl8pPr>
            <a:lvl9pPr marL="0" indent="0">
              <a:lnSpc>
                <a:spcPts val="947"/>
              </a:lnSpc>
              <a:spcAft>
                <a:spcPts val="701"/>
              </a:spcAft>
              <a:buNone/>
              <a:defRPr sz="8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50" name="Text Placeholder 9"/>
          <p:cNvSpPr>
            <a:spLocks noGrp="1"/>
          </p:cNvSpPr>
          <p:nvPr>
            <p:ph type="body" sz="quarter" idx="26" hasCustomPrompt="1"/>
          </p:nvPr>
        </p:nvSpPr>
        <p:spPr>
          <a:xfrm>
            <a:off x="7434300" y="2696215"/>
            <a:ext cx="1277531" cy="1616258"/>
          </a:xfrm>
          <a:solidFill>
            <a:schemeClr val="accent5"/>
          </a:solidFill>
        </p:spPr>
        <p:txBody>
          <a:bodyPr lIns="157770" tIns="157770" rIns="157770" bIns="157770"/>
          <a:lstStyle>
            <a:lvl1pPr marL="0" indent="0">
              <a:lnSpc>
                <a:spcPts val="1578"/>
              </a:lnSpc>
              <a:spcAft>
                <a:spcPts val="614"/>
              </a:spcAft>
              <a:buFont typeface="Arial" panose="020B0604020202020204" pitchFamily="34" charset="0"/>
              <a:buNone/>
              <a:defRPr>
                <a:solidFill>
                  <a:schemeClr val="bg1"/>
                </a:solidFill>
              </a:defRPr>
            </a:lvl1pPr>
            <a:lvl2pPr marL="0" indent="0">
              <a:lnSpc>
                <a:spcPts val="947"/>
              </a:lnSpc>
              <a:spcAft>
                <a:spcPts val="526"/>
              </a:spcAft>
              <a:buFont typeface="Arial" panose="020B0604020202020204" pitchFamily="34" charset="0"/>
              <a:buNone/>
              <a:defRPr sz="800" cap="all" baseline="0">
                <a:solidFill>
                  <a:schemeClr val="bg1"/>
                </a:solidFill>
                <a:latin typeface="Franklin Gothic Demi Cond" panose="020B0706030402020204" pitchFamily="34" charset="0"/>
              </a:defRPr>
            </a:lvl2pPr>
            <a:lvl3pPr marL="0" indent="0">
              <a:lnSpc>
                <a:spcPts val="947"/>
              </a:lnSpc>
              <a:spcAft>
                <a:spcPts val="701"/>
              </a:spcAft>
              <a:buNone/>
              <a:defRPr sz="800">
                <a:solidFill>
                  <a:schemeClr val="bg1"/>
                </a:solidFill>
              </a:defRPr>
            </a:lvl3pPr>
            <a:lvl4pPr marL="0" indent="0">
              <a:lnSpc>
                <a:spcPts val="947"/>
              </a:lnSpc>
              <a:spcAft>
                <a:spcPts val="701"/>
              </a:spcAft>
              <a:buNone/>
              <a:defRPr sz="800">
                <a:solidFill>
                  <a:schemeClr val="bg1"/>
                </a:solidFill>
              </a:defRPr>
            </a:lvl4pPr>
            <a:lvl5pPr marL="0" indent="0">
              <a:lnSpc>
                <a:spcPts val="947"/>
              </a:lnSpc>
              <a:spcAft>
                <a:spcPts val="701"/>
              </a:spcAft>
              <a:buNone/>
              <a:defRPr sz="800">
                <a:solidFill>
                  <a:schemeClr val="bg1"/>
                </a:solidFill>
              </a:defRPr>
            </a:lvl5pPr>
            <a:lvl6pPr marL="0" indent="0">
              <a:lnSpc>
                <a:spcPts val="947"/>
              </a:lnSpc>
              <a:spcAft>
                <a:spcPts val="701"/>
              </a:spcAft>
              <a:buNone/>
              <a:defRPr sz="800">
                <a:solidFill>
                  <a:schemeClr val="bg1"/>
                </a:solidFill>
              </a:defRPr>
            </a:lvl6pPr>
            <a:lvl7pPr marL="0" indent="0">
              <a:lnSpc>
                <a:spcPts val="947"/>
              </a:lnSpc>
              <a:spcAft>
                <a:spcPts val="701"/>
              </a:spcAft>
              <a:buNone/>
              <a:defRPr sz="800" baseline="0">
                <a:solidFill>
                  <a:schemeClr val="bg1"/>
                </a:solidFill>
              </a:defRPr>
            </a:lvl7pPr>
            <a:lvl8pPr marL="0" indent="0">
              <a:lnSpc>
                <a:spcPts val="947"/>
              </a:lnSpc>
              <a:spcAft>
                <a:spcPts val="701"/>
              </a:spcAft>
              <a:buNone/>
              <a:defRPr sz="800" baseline="0">
                <a:solidFill>
                  <a:schemeClr val="bg1"/>
                </a:solidFill>
              </a:defRPr>
            </a:lvl8pPr>
            <a:lvl9pPr marL="0" indent="0">
              <a:lnSpc>
                <a:spcPts val="947"/>
              </a:lnSpc>
              <a:spcAft>
                <a:spcPts val="701"/>
              </a:spcAft>
              <a:buNone/>
              <a:defRPr sz="800">
                <a:solidFill>
                  <a:schemeClr val="bg1"/>
                </a:solidFill>
              </a:defRPr>
            </a:lvl9pPr>
          </a:lstStyle>
          <a:p>
            <a:pPr lvl="0"/>
            <a:r>
              <a:rPr lang="en-US" dirty="0"/>
              <a:t>Name, position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37"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grpSp>
        <p:nvGrpSpPr>
          <p:cNvPr id="38" name="Group 37"/>
          <p:cNvGrpSpPr>
            <a:grpSpLocks noChangeAspect="1"/>
          </p:cNvGrpSpPr>
          <p:nvPr userDrawn="1"/>
        </p:nvGrpSpPr>
        <p:grpSpPr>
          <a:xfrm>
            <a:off x="429085" y="4739509"/>
            <a:ext cx="1181603" cy="186245"/>
            <a:chOff x="504000" y="6743701"/>
            <a:chExt cx="1374775" cy="288925"/>
          </a:xfrm>
        </p:grpSpPr>
        <p:grpSp>
          <p:nvGrpSpPr>
            <p:cNvPr id="39" name="Group 38"/>
            <p:cNvGrpSpPr/>
            <p:nvPr userDrawn="1"/>
          </p:nvGrpSpPr>
          <p:grpSpPr>
            <a:xfrm>
              <a:off x="504000" y="6743701"/>
              <a:ext cx="1374775" cy="288925"/>
              <a:chOff x="504000" y="6743701"/>
              <a:chExt cx="1374775" cy="288925"/>
            </a:xfrm>
          </p:grpSpPr>
          <p:sp>
            <p:nvSpPr>
              <p:cNvPr id="53"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2" name="Group 41"/>
            <p:cNvGrpSpPr/>
            <p:nvPr userDrawn="1"/>
          </p:nvGrpSpPr>
          <p:grpSpPr>
            <a:xfrm>
              <a:off x="694500" y="6746876"/>
              <a:ext cx="909638" cy="284163"/>
              <a:chOff x="694500" y="6746876"/>
              <a:chExt cx="909638" cy="284163"/>
            </a:xfrm>
          </p:grpSpPr>
          <p:sp>
            <p:nvSpPr>
              <p:cNvPr id="51"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55" name="Group 11"/>
          <p:cNvGrpSpPr>
            <a:grpSpLocks noChangeAspect="1"/>
          </p:cNvGrpSpPr>
          <p:nvPr userDrawn="1"/>
        </p:nvGrpSpPr>
        <p:grpSpPr bwMode="auto">
          <a:xfrm>
            <a:off x="7691290" y="4637185"/>
            <a:ext cx="1053043" cy="294300"/>
            <a:chOff x="5661" y="4338"/>
            <a:chExt cx="687" cy="256"/>
          </a:xfrm>
        </p:grpSpPr>
        <p:sp>
          <p:nvSpPr>
            <p:cNvPr id="56"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7"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8"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9"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0"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1"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2"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3"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4"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5"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141394475"/>
      </p:ext>
    </p:extLst>
  </p:cSld>
  <p:clrMapOvr>
    <a:masterClrMapping/>
  </p:clrMapOvr>
  <p:transition spd="slow">
    <p:push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stimonials Orange">
    <p:bg>
      <p:bgPr>
        <a:solidFill>
          <a:schemeClr val="accent6"/>
        </a:solidFill>
        <a:effectLst/>
      </p:bgPr>
    </p:bg>
    <p:spTree>
      <p:nvGrpSpPr>
        <p:cNvPr id="1" name=""/>
        <p:cNvGrpSpPr/>
        <p:nvPr/>
      </p:nvGrpSpPr>
      <p:grpSpPr>
        <a:xfrm>
          <a:off x="0" y="0"/>
          <a:ext cx="0" cy="0"/>
          <a:chOff x="0" y="0"/>
          <a:chExt cx="0" cy="0"/>
        </a:xfrm>
      </p:grpSpPr>
      <p:pic>
        <p:nvPicPr>
          <p:cNvPr id="27" name="Picture 26" descr="apostrophe 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2741" y="1067287"/>
            <a:ext cx="4079088" cy="3364757"/>
          </a:xfrm>
          <a:prstGeom prst="rect">
            <a:avLst/>
          </a:prstGeom>
        </p:spPr>
      </p:pic>
      <p:sp>
        <p:nvSpPr>
          <p:cNvPr id="28" name="Text Placeholder 9"/>
          <p:cNvSpPr>
            <a:spLocks noGrp="1"/>
          </p:cNvSpPr>
          <p:nvPr>
            <p:ph type="body" sz="quarter" idx="13"/>
          </p:nvPr>
        </p:nvSpPr>
        <p:spPr>
          <a:xfrm>
            <a:off x="6717038" y="1067287"/>
            <a:ext cx="1994793" cy="1101995"/>
          </a:xfrm>
        </p:spPr>
        <p:txBody>
          <a:bodyPr lIns="126216" tIns="126216" rIns="126216" bIns="126216"/>
          <a:lstStyle>
            <a:lvl1pPr marL="0" indent="0">
              <a:lnSpc>
                <a:spcPts val="1928"/>
              </a:lnSpc>
              <a:spcAft>
                <a:spcPts val="1026"/>
              </a:spcAft>
              <a:buFont typeface="Arial" panose="020B0604020202020204" pitchFamily="34" charset="0"/>
              <a:buNone/>
              <a:defRPr sz="1600" cap="none">
                <a:solidFill>
                  <a:schemeClr val="tx1"/>
                </a:solidFill>
                <a:latin typeface="+mn-lt"/>
              </a:defRPr>
            </a:lvl1pPr>
            <a:lvl2pPr marL="0" indent="0">
              <a:lnSpc>
                <a:spcPts val="1227"/>
              </a:lnSpc>
              <a:spcAft>
                <a:spcPts val="0"/>
              </a:spcAft>
              <a:buFont typeface="Arial" panose="020B0604020202020204" pitchFamily="34" charset="0"/>
              <a:buNone/>
              <a:defRPr sz="1000" cap="none">
                <a:solidFill>
                  <a:schemeClr val="accent5"/>
                </a:solidFill>
                <a:latin typeface="+mn-lt"/>
              </a:defRPr>
            </a:lvl2pPr>
            <a:lvl3pPr marL="0" indent="0">
              <a:lnSpc>
                <a:spcPts val="1227"/>
              </a:lnSpc>
              <a:spcAft>
                <a:spcPts val="0"/>
              </a:spcAft>
              <a:buNone/>
              <a:defRPr sz="1000" cap="none">
                <a:solidFill>
                  <a:schemeClr val="accent5"/>
                </a:solidFill>
                <a:latin typeface="+mn-lt"/>
              </a:defRPr>
            </a:lvl3pPr>
            <a:lvl4pPr marL="0" indent="0">
              <a:lnSpc>
                <a:spcPts val="1227"/>
              </a:lnSpc>
              <a:spcAft>
                <a:spcPts val="0"/>
              </a:spcAft>
              <a:buNone/>
              <a:defRPr sz="1000" cap="none">
                <a:solidFill>
                  <a:schemeClr val="accent5"/>
                </a:solidFill>
                <a:latin typeface="+mn-lt"/>
              </a:defRPr>
            </a:lvl4pPr>
            <a:lvl5pPr marL="0" indent="0">
              <a:lnSpc>
                <a:spcPts val="1227"/>
              </a:lnSpc>
              <a:spcAft>
                <a:spcPts val="0"/>
              </a:spcAft>
              <a:buNone/>
              <a:defRPr sz="1000" cap="none">
                <a:solidFill>
                  <a:schemeClr val="accent5"/>
                </a:solidFill>
                <a:latin typeface="+mn-lt"/>
              </a:defRPr>
            </a:lvl5pPr>
            <a:lvl6pPr marL="0" indent="0">
              <a:lnSpc>
                <a:spcPts val="1227"/>
              </a:lnSpc>
              <a:spcAft>
                <a:spcPts val="0"/>
              </a:spcAft>
              <a:buNone/>
              <a:defRPr sz="1000" cap="none" baseline="0">
                <a:solidFill>
                  <a:schemeClr val="accent5"/>
                </a:solidFill>
                <a:latin typeface="+mn-lt"/>
              </a:defRPr>
            </a:lvl6pPr>
            <a:lvl7pPr marL="0" indent="0">
              <a:lnSpc>
                <a:spcPts val="1227"/>
              </a:lnSpc>
              <a:spcAft>
                <a:spcPts val="0"/>
              </a:spcAft>
              <a:buNone/>
              <a:defRPr sz="1000" cap="none">
                <a:solidFill>
                  <a:schemeClr val="accent5"/>
                </a:solidFill>
                <a:latin typeface="+mn-lt"/>
              </a:defRPr>
            </a:lvl7pPr>
            <a:lvl8pPr marL="0" indent="0">
              <a:lnSpc>
                <a:spcPts val="1227"/>
              </a:lnSpc>
              <a:spcAft>
                <a:spcPts val="0"/>
              </a:spcAft>
              <a:buNone/>
              <a:defRPr sz="1000" cap="none" baseline="0">
                <a:solidFill>
                  <a:schemeClr val="accent5"/>
                </a:solidFill>
                <a:latin typeface="+mn-lt"/>
              </a:defRPr>
            </a:lvl8pPr>
            <a:lvl9pPr marL="0" indent="0">
              <a:lnSpc>
                <a:spcPts val="1227"/>
              </a:lnSpc>
              <a:spcAft>
                <a:spcPts val="0"/>
              </a:spcAft>
              <a:buNone/>
              <a:defRPr sz="1000" cap="none">
                <a:solidFill>
                  <a:schemeClr val="accent5"/>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3"/>
          <p:cNvSpPr>
            <a:spLocks noGrp="1"/>
          </p:cNvSpPr>
          <p:nvPr>
            <p:ph type="pic" sz="quarter" idx="15" hasCustomPrompt="1"/>
          </p:nvPr>
        </p:nvSpPr>
        <p:spPr>
          <a:xfrm>
            <a:off x="6840171" y="2223581"/>
            <a:ext cx="769596" cy="391820"/>
          </a:xfrm>
        </p:spPr>
        <p:txBody>
          <a:bodyPr/>
          <a:lstStyle>
            <a:lvl1pPr>
              <a:lnSpc>
                <a:spcPts val="1227"/>
              </a:lnSpc>
              <a:spcAft>
                <a:spcPts val="0"/>
              </a:spcAft>
              <a:defRPr sz="900"/>
            </a:lvl1pPr>
          </a:lstStyle>
          <a:p>
            <a:r>
              <a:rPr lang="en-GB" dirty="0"/>
              <a:t>Client logo</a:t>
            </a:r>
          </a:p>
        </p:txBody>
      </p:sp>
      <p:pic>
        <p:nvPicPr>
          <p:cNvPr id="26" name="Picture 25" descr="apostrophe 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975" y="1067288"/>
            <a:ext cx="4078860" cy="3364568"/>
          </a:xfrm>
          <a:prstGeom prst="rect">
            <a:avLst/>
          </a:prstGeom>
        </p:spPr>
      </p:pic>
      <p:sp>
        <p:nvSpPr>
          <p:cNvPr id="10" name="Text Placeholder 9"/>
          <p:cNvSpPr>
            <a:spLocks noGrp="1"/>
          </p:cNvSpPr>
          <p:nvPr>
            <p:ph type="body" sz="quarter" idx="11"/>
          </p:nvPr>
        </p:nvSpPr>
        <p:spPr>
          <a:xfrm>
            <a:off x="2515043" y="2791107"/>
            <a:ext cx="1994793" cy="1101995"/>
          </a:xfrm>
        </p:spPr>
        <p:txBody>
          <a:bodyPr lIns="126216" tIns="126216" rIns="126216" bIns="126216"/>
          <a:lstStyle>
            <a:lvl1pPr marL="0" indent="0">
              <a:lnSpc>
                <a:spcPts val="1928"/>
              </a:lnSpc>
              <a:spcAft>
                <a:spcPts val="1026"/>
              </a:spcAft>
              <a:buFont typeface="Arial" panose="020B0604020202020204" pitchFamily="34" charset="0"/>
              <a:buNone/>
              <a:defRPr sz="1600" cap="none">
                <a:solidFill>
                  <a:schemeClr val="tx1"/>
                </a:solidFill>
                <a:latin typeface="+mn-lt"/>
              </a:defRPr>
            </a:lvl1pPr>
            <a:lvl2pPr marL="0" indent="0">
              <a:lnSpc>
                <a:spcPts val="1227"/>
              </a:lnSpc>
              <a:spcAft>
                <a:spcPts val="0"/>
              </a:spcAft>
              <a:buFont typeface="Arial" panose="020B0604020202020204" pitchFamily="34" charset="0"/>
              <a:buNone/>
              <a:defRPr sz="1000" cap="none">
                <a:solidFill>
                  <a:schemeClr val="accent5"/>
                </a:solidFill>
                <a:latin typeface="+mn-lt"/>
              </a:defRPr>
            </a:lvl2pPr>
            <a:lvl3pPr marL="0" indent="0">
              <a:lnSpc>
                <a:spcPts val="1227"/>
              </a:lnSpc>
              <a:spcAft>
                <a:spcPts val="0"/>
              </a:spcAft>
              <a:buNone/>
              <a:defRPr sz="1000" cap="none">
                <a:solidFill>
                  <a:schemeClr val="accent5"/>
                </a:solidFill>
                <a:latin typeface="+mn-lt"/>
              </a:defRPr>
            </a:lvl3pPr>
            <a:lvl4pPr marL="0" indent="0">
              <a:lnSpc>
                <a:spcPts val="1227"/>
              </a:lnSpc>
              <a:spcAft>
                <a:spcPts val="0"/>
              </a:spcAft>
              <a:buNone/>
              <a:defRPr sz="1000" cap="none">
                <a:solidFill>
                  <a:schemeClr val="accent5"/>
                </a:solidFill>
                <a:latin typeface="+mn-lt"/>
              </a:defRPr>
            </a:lvl4pPr>
            <a:lvl5pPr marL="0" indent="0">
              <a:lnSpc>
                <a:spcPts val="1227"/>
              </a:lnSpc>
              <a:spcAft>
                <a:spcPts val="0"/>
              </a:spcAft>
              <a:buNone/>
              <a:defRPr sz="1000" cap="none">
                <a:solidFill>
                  <a:schemeClr val="accent5"/>
                </a:solidFill>
                <a:latin typeface="+mn-lt"/>
              </a:defRPr>
            </a:lvl5pPr>
            <a:lvl6pPr marL="0" indent="0">
              <a:lnSpc>
                <a:spcPts val="1227"/>
              </a:lnSpc>
              <a:spcAft>
                <a:spcPts val="0"/>
              </a:spcAft>
              <a:buNone/>
              <a:defRPr sz="1000" cap="none" baseline="0">
                <a:solidFill>
                  <a:schemeClr val="accent5"/>
                </a:solidFill>
                <a:latin typeface="+mn-lt"/>
              </a:defRPr>
            </a:lvl6pPr>
            <a:lvl7pPr marL="0" indent="0">
              <a:lnSpc>
                <a:spcPts val="1227"/>
              </a:lnSpc>
              <a:spcAft>
                <a:spcPts val="0"/>
              </a:spcAft>
              <a:buNone/>
              <a:defRPr sz="1000" cap="none">
                <a:solidFill>
                  <a:schemeClr val="accent5"/>
                </a:solidFill>
                <a:latin typeface="+mn-lt"/>
              </a:defRPr>
            </a:lvl7pPr>
            <a:lvl8pPr marL="0" indent="0">
              <a:lnSpc>
                <a:spcPts val="1227"/>
              </a:lnSpc>
              <a:spcAft>
                <a:spcPts val="0"/>
              </a:spcAft>
              <a:buNone/>
              <a:defRPr sz="1000" cap="none" baseline="0">
                <a:solidFill>
                  <a:schemeClr val="accent5"/>
                </a:solidFill>
                <a:latin typeface="+mn-lt"/>
              </a:defRPr>
            </a:lvl8pPr>
            <a:lvl9pPr marL="0" indent="0">
              <a:lnSpc>
                <a:spcPts val="1227"/>
              </a:lnSpc>
              <a:spcAft>
                <a:spcPts val="0"/>
              </a:spcAft>
              <a:buNone/>
              <a:defRPr sz="1000" cap="none">
                <a:solidFill>
                  <a:schemeClr val="accent5"/>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hasCustomPrompt="1"/>
          </p:nvPr>
        </p:nvSpPr>
        <p:spPr>
          <a:xfrm>
            <a:off x="2638177" y="3942693"/>
            <a:ext cx="769596" cy="391820"/>
          </a:xfrm>
        </p:spPr>
        <p:txBody>
          <a:bodyPr/>
          <a:lstStyle>
            <a:lvl1pPr>
              <a:lnSpc>
                <a:spcPts val="1227"/>
              </a:lnSpc>
              <a:spcAft>
                <a:spcPts val="0"/>
              </a:spcAft>
              <a:defRPr sz="900"/>
            </a:lvl1pPr>
          </a:lstStyle>
          <a:p>
            <a:r>
              <a:rPr lang="en-GB" dirty="0"/>
              <a:t>Client logo</a:t>
            </a:r>
          </a:p>
        </p:txBody>
      </p:sp>
      <p:sp>
        <p:nvSpPr>
          <p:cNvPr id="29"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grpSp>
        <p:nvGrpSpPr>
          <p:cNvPr id="2" name="Group 1"/>
          <p:cNvGrpSpPr/>
          <p:nvPr userDrawn="1"/>
        </p:nvGrpSpPr>
        <p:grpSpPr>
          <a:xfrm>
            <a:off x="7690192" y="4633291"/>
            <a:ext cx="1054800" cy="294300"/>
            <a:chOff x="7690192" y="6177721"/>
            <a:chExt cx="1054800" cy="392400"/>
          </a:xfrm>
          <a:solidFill>
            <a:schemeClr val="bg1"/>
          </a:solidFill>
        </p:grpSpPr>
        <p:sp>
          <p:nvSpPr>
            <p:cNvPr id="50"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5"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6"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7"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8"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9"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61" name="Group 60"/>
          <p:cNvGrpSpPr/>
          <p:nvPr userDrawn="1"/>
        </p:nvGrpSpPr>
        <p:grpSpPr>
          <a:xfrm>
            <a:off x="429085" y="4739509"/>
            <a:ext cx="1181603" cy="186245"/>
            <a:chOff x="504000" y="6743701"/>
            <a:chExt cx="1374775" cy="288925"/>
          </a:xfrm>
          <a:solidFill>
            <a:schemeClr val="bg1"/>
          </a:solidFill>
        </p:grpSpPr>
        <p:sp>
          <p:nvSpPr>
            <p:cNvPr id="65"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6"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62" name="Group 61"/>
          <p:cNvGrpSpPr/>
          <p:nvPr userDrawn="1"/>
        </p:nvGrpSpPr>
        <p:grpSpPr>
          <a:xfrm>
            <a:off x="592818" y="4741555"/>
            <a:ext cx="781823" cy="183176"/>
            <a:chOff x="694500" y="6746876"/>
            <a:chExt cx="909638" cy="284163"/>
          </a:xfrm>
          <a:solidFill>
            <a:schemeClr val="tx2"/>
          </a:solidFill>
        </p:grpSpPr>
        <p:sp>
          <p:nvSpPr>
            <p:cNvPr id="6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3857154489"/>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207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stimonials Lime">
    <p:bg>
      <p:bgPr>
        <a:solidFill>
          <a:schemeClr val="tx2"/>
        </a:solidFill>
        <a:effectLst/>
      </p:bgPr>
    </p:bg>
    <p:spTree>
      <p:nvGrpSpPr>
        <p:cNvPr id="1" name=""/>
        <p:cNvGrpSpPr/>
        <p:nvPr/>
      </p:nvGrpSpPr>
      <p:grpSpPr>
        <a:xfrm>
          <a:off x="0" y="0"/>
          <a:ext cx="0" cy="0"/>
          <a:chOff x="0" y="0"/>
          <a:chExt cx="0" cy="0"/>
        </a:xfrm>
      </p:grpSpPr>
      <p:pic>
        <p:nvPicPr>
          <p:cNvPr id="26" name="Picture 25" descr="apostrophe 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975" y="1067288"/>
            <a:ext cx="4078860" cy="3364568"/>
          </a:xfrm>
          <a:prstGeom prst="rect">
            <a:avLst/>
          </a:prstGeom>
        </p:spPr>
      </p:pic>
      <p:sp>
        <p:nvSpPr>
          <p:cNvPr id="10" name="Text Placeholder 9"/>
          <p:cNvSpPr>
            <a:spLocks noGrp="1"/>
          </p:cNvSpPr>
          <p:nvPr>
            <p:ph type="body" sz="quarter" idx="11"/>
          </p:nvPr>
        </p:nvSpPr>
        <p:spPr>
          <a:xfrm>
            <a:off x="2515043" y="2791107"/>
            <a:ext cx="1994793" cy="1101995"/>
          </a:xfrm>
        </p:spPr>
        <p:txBody>
          <a:bodyPr lIns="126216" tIns="126216" rIns="126216" bIns="126216"/>
          <a:lstStyle>
            <a:lvl1pPr marL="0" indent="0">
              <a:lnSpc>
                <a:spcPts val="1928"/>
              </a:lnSpc>
              <a:spcAft>
                <a:spcPts val="1026"/>
              </a:spcAft>
              <a:buFont typeface="Arial" panose="020B0604020202020204" pitchFamily="34" charset="0"/>
              <a:buNone/>
              <a:defRPr sz="1600" cap="none">
                <a:solidFill>
                  <a:schemeClr val="tx1"/>
                </a:solidFill>
                <a:latin typeface="+mn-lt"/>
              </a:defRPr>
            </a:lvl1pPr>
            <a:lvl2pPr marL="0" indent="0">
              <a:lnSpc>
                <a:spcPts val="1227"/>
              </a:lnSpc>
              <a:spcAft>
                <a:spcPts val="0"/>
              </a:spcAft>
              <a:buFont typeface="Arial" panose="020B0604020202020204" pitchFamily="34" charset="0"/>
              <a:buNone/>
              <a:defRPr sz="1000" cap="none">
                <a:solidFill>
                  <a:schemeClr val="accent5"/>
                </a:solidFill>
                <a:latin typeface="+mn-lt"/>
              </a:defRPr>
            </a:lvl2pPr>
            <a:lvl3pPr marL="0" indent="0">
              <a:lnSpc>
                <a:spcPts val="1227"/>
              </a:lnSpc>
              <a:spcAft>
                <a:spcPts val="0"/>
              </a:spcAft>
              <a:buNone/>
              <a:defRPr sz="1000" cap="none">
                <a:solidFill>
                  <a:schemeClr val="accent5"/>
                </a:solidFill>
                <a:latin typeface="+mn-lt"/>
              </a:defRPr>
            </a:lvl3pPr>
            <a:lvl4pPr marL="0" indent="0">
              <a:lnSpc>
                <a:spcPts val="1227"/>
              </a:lnSpc>
              <a:spcAft>
                <a:spcPts val="0"/>
              </a:spcAft>
              <a:buNone/>
              <a:defRPr sz="1000" cap="none">
                <a:solidFill>
                  <a:schemeClr val="accent5"/>
                </a:solidFill>
                <a:latin typeface="+mn-lt"/>
              </a:defRPr>
            </a:lvl4pPr>
            <a:lvl5pPr marL="0" indent="0">
              <a:lnSpc>
                <a:spcPts val="1227"/>
              </a:lnSpc>
              <a:spcAft>
                <a:spcPts val="0"/>
              </a:spcAft>
              <a:buNone/>
              <a:defRPr sz="1000" cap="none">
                <a:solidFill>
                  <a:schemeClr val="accent5"/>
                </a:solidFill>
                <a:latin typeface="+mn-lt"/>
              </a:defRPr>
            </a:lvl5pPr>
            <a:lvl6pPr marL="0" indent="0">
              <a:lnSpc>
                <a:spcPts val="1227"/>
              </a:lnSpc>
              <a:spcAft>
                <a:spcPts val="0"/>
              </a:spcAft>
              <a:buNone/>
              <a:defRPr sz="1000" cap="none" baseline="0">
                <a:solidFill>
                  <a:schemeClr val="accent5"/>
                </a:solidFill>
                <a:latin typeface="+mn-lt"/>
              </a:defRPr>
            </a:lvl6pPr>
            <a:lvl7pPr marL="0" indent="0">
              <a:lnSpc>
                <a:spcPts val="1227"/>
              </a:lnSpc>
              <a:spcAft>
                <a:spcPts val="0"/>
              </a:spcAft>
              <a:buNone/>
              <a:defRPr sz="1000" cap="none">
                <a:solidFill>
                  <a:schemeClr val="accent5"/>
                </a:solidFill>
                <a:latin typeface="+mn-lt"/>
              </a:defRPr>
            </a:lvl7pPr>
            <a:lvl8pPr marL="0" indent="0">
              <a:lnSpc>
                <a:spcPts val="1227"/>
              </a:lnSpc>
              <a:spcAft>
                <a:spcPts val="0"/>
              </a:spcAft>
              <a:buNone/>
              <a:defRPr sz="1000" cap="none" baseline="0">
                <a:solidFill>
                  <a:schemeClr val="accent5"/>
                </a:solidFill>
                <a:latin typeface="+mn-lt"/>
              </a:defRPr>
            </a:lvl8pPr>
            <a:lvl9pPr marL="0" indent="0">
              <a:lnSpc>
                <a:spcPts val="1227"/>
              </a:lnSpc>
              <a:spcAft>
                <a:spcPts val="0"/>
              </a:spcAft>
              <a:buNone/>
              <a:defRPr sz="1000" cap="none">
                <a:solidFill>
                  <a:schemeClr val="accent5"/>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descr="apostrophe 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2741" y="1067287"/>
            <a:ext cx="4079088" cy="3364757"/>
          </a:xfrm>
          <a:prstGeom prst="rect">
            <a:avLst/>
          </a:prstGeom>
        </p:spPr>
      </p:pic>
      <p:sp>
        <p:nvSpPr>
          <p:cNvPr id="28" name="Text Placeholder 9"/>
          <p:cNvSpPr>
            <a:spLocks noGrp="1"/>
          </p:cNvSpPr>
          <p:nvPr>
            <p:ph type="body" sz="quarter" idx="13"/>
          </p:nvPr>
        </p:nvSpPr>
        <p:spPr>
          <a:xfrm>
            <a:off x="6717038" y="1067287"/>
            <a:ext cx="1994793" cy="1101995"/>
          </a:xfrm>
        </p:spPr>
        <p:txBody>
          <a:bodyPr lIns="126216" tIns="126216" rIns="126216" bIns="126216"/>
          <a:lstStyle>
            <a:lvl1pPr marL="0" indent="0">
              <a:lnSpc>
                <a:spcPts val="1928"/>
              </a:lnSpc>
              <a:spcAft>
                <a:spcPts val="1026"/>
              </a:spcAft>
              <a:buFont typeface="Arial" panose="020B0604020202020204" pitchFamily="34" charset="0"/>
              <a:buNone/>
              <a:defRPr sz="1600" cap="none">
                <a:solidFill>
                  <a:schemeClr val="tx1"/>
                </a:solidFill>
                <a:latin typeface="+mn-lt"/>
              </a:defRPr>
            </a:lvl1pPr>
            <a:lvl2pPr marL="0" indent="0">
              <a:lnSpc>
                <a:spcPts val="1227"/>
              </a:lnSpc>
              <a:spcAft>
                <a:spcPts val="0"/>
              </a:spcAft>
              <a:buFont typeface="Arial" panose="020B0604020202020204" pitchFamily="34" charset="0"/>
              <a:buNone/>
              <a:defRPr sz="1000" cap="none">
                <a:solidFill>
                  <a:schemeClr val="accent5"/>
                </a:solidFill>
                <a:latin typeface="+mn-lt"/>
              </a:defRPr>
            </a:lvl2pPr>
            <a:lvl3pPr marL="0" indent="0">
              <a:lnSpc>
                <a:spcPts val="1227"/>
              </a:lnSpc>
              <a:spcAft>
                <a:spcPts val="0"/>
              </a:spcAft>
              <a:buNone/>
              <a:defRPr sz="1000" cap="none">
                <a:solidFill>
                  <a:schemeClr val="accent5"/>
                </a:solidFill>
                <a:latin typeface="+mn-lt"/>
              </a:defRPr>
            </a:lvl3pPr>
            <a:lvl4pPr marL="0" indent="0">
              <a:lnSpc>
                <a:spcPts val="1227"/>
              </a:lnSpc>
              <a:spcAft>
                <a:spcPts val="0"/>
              </a:spcAft>
              <a:buNone/>
              <a:defRPr sz="1000" cap="none">
                <a:solidFill>
                  <a:schemeClr val="accent5"/>
                </a:solidFill>
                <a:latin typeface="+mn-lt"/>
              </a:defRPr>
            </a:lvl4pPr>
            <a:lvl5pPr marL="0" indent="0">
              <a:lnSpc>
                <a:spcPts val="1227"/>
              </a:lnSpc>
              <a:spcAft>
                <a:spcPts val="0"/>
              </a:spcAft>
              <a:buNone/>
              <a:defRPr sz="1000" cap="none">
                <a:solidFill>
                  <a:schemeClr val="accent5"/>
                </a:solidFill>
                <a:latin typeface="+mn-lt"/>
              </a:defRPr>
            </a:lvl5pPr>
            <a:lvl6pPr marL="0" indent="0">
              <a:lnSpc>
                <a:spcPts val="1227"/>
              </a:lnSpc>
              <a:spcAft>
                <a:spcPts val="0"/>
              </a:spcAft>
              <a:buNone/>
              <a:defRPr sz="1000" cap="none" baseline="0">
                <a:solidFill>
                  <a:schemeClr val="accent5"/>
                </a:solidFill>
                <a:latin typeface="+mn-lt"/>
              </a:defRPr>
            </a:lvl6pPr>
            <a:lvl7pPr marL="0" indent="0">
              <a:lnSpc>
                <a:spcPts val="1227"/>
              </a:lnSpc>
              <a:spcAft>
                <a:spcPts val="0"/>
              </a:spcAft>
              <a:buNone/>
              <a:defRPr sz="1000" cap="none">
                <a:solidFill>
                  <a:schemeClr val="accent5"/>
                </a:solidFill>
                <a:latin typeface="+mn-lt"/>
              </a:defRPr>
            </a:lvl7pPr>
            <a:lvl8pPr marL="0" indent="0">
              <a:lnSpc>
                <a:spcPts val="1227"/>
              </a:lnSpc>
              <a:spcAft>
                <a:spcPts val="0"/>
              </a:spcAft>
              <a:buNone/>
              <a:defRPr sz="1000" cap="none" baseline="0">
                <a:solidFill>
                  <a:schemeClr val="accent5"/>
                </a:solidFill>
                <a:latin typeface="+mn-lt"/>
              </a:defRPr>
            </a:lvl8pPr>
            <a:lvl9pPr marL="0" indent="0">
              <a:lnSpc>
                <a:spcPts val="1227"/>
              </a:lnSpc>
              <a:spcAft>
                <a:spcPts val="0"/>
              </a:spcAft>
              <a:buNone/>
              <a:defRPr sz="1000" cap="none">
                <a:solidFill>
                  <a:schemeClr val="accent5"/>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3"/>
          <p:cNvSpPr>
            <a:spLocks noGrp="1"/>
          </p:cNvSpPr>
          <p:nvPr>
            <p:ph type="pic" sz="quarter" idx="15" hasCustomPrompt="1"/>
          </p:nvPr>
        </p:nvSpPr>
        <p:spPr>
          <a:xfrm>
            <a:off x="6840171" y="2223581"/>
            <a:ext cx="769596" cy="391820"/>
          </a:xfrm>
        </p:spPr>
        <p:txBody>
          <a:bodyPr/>
          <a:lstStyle>
            <a:lvl1pPr>
              <a:lnSpc>
                <a:spcPts val="1227"/>
              </a:lnSpc>
              <a:spcAft>
                <a:spcPts val="0"/>
              </a:spcAft>
              <a:defRPr sz="900"/>
            </a:lvl1pPr>
          </a:lstStyle>
          <a:p>
            <a:r>
              <a:rPr lang="en-GB" dirty="0"/>
              <a:t>Client logo</a:t>
            </a:r>
          </a:p>
        </p:txBody>
      </p:sp>
      <p:sp>
        <p:nvSpPr>
          <p:cNvPr id="31" name="Picture Placeholder 3"/>
          <p:cNvSpPr>
            <a:spLocks noGrp="1"/>
          </p:cNvSpPr>
          <p:nvPr>
            <p:ph type="pic" sz="quarter" idx="12" hasCustomPrompt="1"/>
          </p:nvPr>
        </p:nvSpPr>
        <p:spPr>
          <a:xfrm>
            <a:off x="2638177" y="3942693"/>
            <a:ext cx="769596" cy="391820"/>
          </a:xfrm>
        </p:spPr>
        <p:txBody>
          <a:bodyPr/>
          <a:lstStyle>
            <a:lvl1pPr>
              <a:lnSpc>
                <a:spcPts val="1227"/>
              </a:lnSpc>
              <a:spcAft>
                <a:spcPts val="0"/>
              </a:spcAft>
              <a:defRPr sz="900"/>
            </a:lvl1pPr>
          </a:lstStyle>
          <a:p>
            <a:r>
              <a:rPr lang="en-GB" dirty="0"/>
              <a:t>Client logo</a:t>
            </a:r>
          </a:p>
        </p:txBody>
      </p:sp>
      <p:sp>
        <p:nvSpPr>
          <p:cNvPr id="29"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grpSp>
        <p:nvGrpSpPr>
          <p:cNvPr id="32" name="Group 31"/>
          <p:cNvGrpSpPr/>
          <p:nvPr userDrawn="1"/>
        </p:nvGrpSpPr>
        <p:grpSpPr>
          <a:xfrm>
            <a:off x="7690192" y="4633291"/>
            <a:ext cx="1054800" cy="294300"/>
            <a:chOff x="7690192" y="6177721"/>
            <a:chExt cx="1054800" cy="392400"/>
          </a:xfrm>
          <a:solidFill>
            <a:schemeClr val="bg1"/>
          </a:solidFill>
        </p:grpSpPr>
        <p:sp>
          <p:nvSpPr>
            <p:cNvPr id="33"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0"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1"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2"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2" name="Group 1"/>
          <p:cNvGrpSpPr/>
          <p:nvPr userDrawn="1"/>
        </p:nvGrpSpPr>
        <p:grpSpPr>
          <a:xfrm>
            <a:off x="429085" y="4739509"/>
            <a:ext cx="1181603" cy="186245"/>
            <a:chOff x="429084" y="6319344"/>
            <a:chExt cx="1181602" cy="248327"/>
          </a:xfrm>
        </p:grpSpPr>
        <p:sp>
          <p:nvSpPr>
            <p:cNvPr id="44" name="Freeform 5"/>
            <p:cNvSpPr>
              <a:spLocks noEditPoints="1"/>
            </p:cNvSpPr>
            <p:nvPr userDrawn="1"/>
          </p:nvSpPr>
          <p:spPr bwMode="auto">
            <a:xfrm>
              <a:off x="431813" y="6319344"/>
              <a:ext cx="821391" cy="106426"/>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5" name="Freeform 6"/>
            <p:cNvSpPr>
              <a:spLocks noEditPoints="1"/>
            </p:cNvSpPr>
            <p:nvPr userDrawn="1"/>
          </p:nvSpPr>
          <p:spPr bwMode="auto">
            <a:xfrm>
              <a:off x="429084" y="6461245"/>
              <a:ext cx="1181602" cy="106426"/>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nvGrpSpPr>
            <p:cNvPr id="46" name="Group 45"/>
            <p:cNvGrpSpPr/>
            <p:nvPr userDrawn="1"/>
          </p:nvGrpSpPr>
          <p:grpSpPr>
            <a:xfrm>
              <a:off x="592816" y="6322073"/>
              <a:ext cx="781823" cy="244234"/>
              <a:chOff x="694500" y="6746876"/>
              <a:chExt cx="909638" cy="284163"/>
            </a:xfrm>
            <a:solidFill>
              <a:schemeClr val="bg2"/>
            </a:solidFill>
          </p:grpSpPr>
          <p:sp>
            <p:nvSpPr>
              <p:cNvPr id="47"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3144835569"/>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White">
    <p:spTree>
      <p:nvGrpSpPr>
        <p:cNvPr id="1" name=""/>
        <p:cNvGrpSpPr/>
        <p:nvPr/>
      </p:nvGrpSpPr>
      <p:grpSpPr>
        <a:xfrm>
          <a:off x="0" y="0"/>
          <a:ext cx="0" cy="0"/>
          <a:chOff x="0" y="0"/>
          <a:chExt cx="0" cy="0"/>
        </a:xfrm>
      </p:grpSpPr>
      <p:sp>
        <p:nvSpPr>
          <p:cNvPr id="4" name="Chart Placeholder 3"/>
          <p:cNvSpPr>
            <a:spLocks noGrp="1"/>
          </p:cNvSpPr>
          <p:nvPr>
            <p:ph type="chart" sz="quarter" idx="12"/>
          </p:nvPr>
        </p:nvSpPr>
        <p:spPr>
          <a:xfrm>
            <a:off x="430976" y="1175461"/>
            <a:ext cx="8280855" cy="2975385"/>
          </a:xfrm>
        </p:spPr>
        <p:txBody>
          <a:bodyPr/>
          <a:lstStyle/>
          <a:p>
            <a:r>
              <a:rPr lang="en-US"/>
              <a:t>Click icon to add chart</a:t>
            </a:r>
            <a:endParaRPr lang="en-GB"/>
          </a:p>
        </p:txBody>
      </p:sp>
      <p:sp>
        <p:nvSpPr>
          <p:cNvPr id="2" name="Title 1"/>
          <p:cNvSpPr>
            <a:spLocks noGrp="1"/>
          </p:cNvSpPr>
          <p:nvPr>
            <p:ph type="title"/>
          </p:nvPr>
        </p:nvSpPr>
        <p:spPr>
          <a:xfrm>
            <a:off x="430976" y="636709"/>
            <a:ext cx="8280855" cy="538752"/>
          </a:xfrm>
        </p:spPr>
        <p:txBody>
          <a:bodyPr/>
          <a:lstStyle>
            <a:lvl1pPr>
              <a:defRPr>
                <a:solidFill>
                  <a:schemeClr val="tx2"/>
                </a:solidFill>
              </a:defRPr>
            </a:lvl1pPr>
          </a:lstStyle>
          <a:p>
            <a:r>
              <a:rPr lang="en-US"/>
              <a:t>Click to edit Master title style</a:t>
            </a:r>
            <a:endParaRPr lang="en-GB" dirty="0"/>
          </a:p>
        </p:txBody>
      </p:sp>
      <p:cxnSp>
        <p:nvCxnSpPr>
          <p:cNvPr id="24" name="Straight Connector 23"/>
          <p:cNvCxnSpPr/>
          <p:nvPr userDrawn="1"/>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37" name="Group 36"/>
          <p:cNvGrpSpPr>
            <a:grpSpLocks noChangeAspect="1"/>
          </p:cNvGrpSpPr>
          <p:nvPr userDrawn="1"/>
        </p:nvGrpSpPr>
        <p:grpSpPr>
          <a:xfrm>
            <a:off x="429085" y="4739509"/>
            <a:ext cx="1181603" cy="186245"/>
            <a:chOff x="504000" y="6743701"/>
            <a:chExt cx="1374775" cy="288925"/>
          </a:xfrm>
        </p:grpSpPr>
        <p:grpSp>
          <p:nvGrpSpPr>
            <p:cNvPr id="38" name="Group 37"/>
            <p:cNvGrpSpPr/>
            <p:nvPr userDrawn="1"/>
          </p:nvGrpSpPr>
          <p:grpSpPr>
            <a:xfrm>
              <a:off x="504000" y="6743701"/>
              <a:ext cx="1374775" cy="288925"/>
              <a:chOff x="504000" y="6743701"/>
              <a:chExt cx="1374775" cy="288925"/>
            </a:xfrm>
          </p:grpSpPr>
          <p:sp>
            <p:nvSpPr>
              <p:cNvPr id="42"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9" name="Group 38"/>
            <p:cNvGrpSpPr/>
            <p:nvPr userDrawn="1"/>
          </p:nvGrpSpPr>
          <p:grpSpPr>
            <a:xfrm>
              <a:off x="694500" y="6746876"/>
              <a:ext cx="909638" cy="284163"/>
              <a:chOff x="694500" y="6746876"/>
              <a:chExt cx="909638" cy="284163"/>
            </a:xfrm>
          </p:grpSpPr>
          <p:sp>
            <p:nvSpPr>
              <p:cNvPr id="40"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1"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44" name="Group 11"/>
          <p:cNvGrpSpPr>
            <a:grpSpLocks noChangeAspect="1"/>
          </p:cNvGrpSpPr>
          <p:nvPr userDrawn="1"/>
        </p:nvGrpSpPr>
        <p:grpSpPr bwMode="auto">
          <a:xfrm>
            <a:off x="7691290" y="4637185"/>
            <a:ext cx="1053043" cy="294300"/>
            <a:chOff x="5661" y="4338"/>
            <a:chExt cx="687" cy="256"/>
          </a:xfrm>
        </p:grpSpPr>
        <p:sp>
          <p:nvSpPr>
            <p:cNvPr id="45"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6"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7"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8"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9"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0"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1"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2"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3"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54"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2548067960"/>
      </p:ext>
    </p:extLst>
  </p:cSld>
  <p:clrMapOvr>
    <a:masterClrMapping/>
  </p:clrMapOvr>
  <p:transition spd="slow">
    <p:push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Nav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0976" y="636709"/>
            <a:ext cx="8280855" cy="538752"/>
          </a:xfrm>
        </p:spPr>
        <p:txBody>
          <a:bodyPr/>
          <a:lstStyle>
            <a:lvl1pPr>
              <a:defRPr>
                <a:solidFill>
                  <a:schemeClr val="tx1"/>
                </a:solidFill>
              </a:defRPr>
            </a:lvl1pPr>
          </a:lstStyle>
          <a:p>
            <a:r>
              <a:rPr lang="en-US" dirty="0"/>
              <a:t>Click to edit Master title style</a:t>
            </a:r>
            <a:endParaRPr lang="en-GB" dirty="0"/>
          </a:p>
        </p:txBody>
      </p:sp>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hart Placeholder 3"/>
          <p:cNvSpPr>
            <a:spLocks noGrp="1"/>
          </p:cNvSpPr>
          <p:nvPr>
            <p:ph type="chart" sz="quarter" idx="12"/>
          </p:nvPr>
        </p:nvSpPr>
        <p:spPr>
          <a:xfrm>
            <a:off x="430976" y="1175461"/>
            <a:ext cx="8280855" cy="2975385"/>
          </a:xfrm>
        </p:spPr>
        <p:txBody>
          <a:bodyPr/>
          <a:lstStyle/>
          <a:p>
            <a:r>
              <a:rPr lang="en-US"/>
              <a:t>Click icon to add chart</a:t>
            </a:r>
            <a:endParaRPr lang="en-GB"/>
          </a:p>
        </p:txBody>
      </p:sp>
      <p:sp>
        <p:nvSpPr>
          <p:cNvPr id="26"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27" name="Group 26"/>
          <p:cNvGrpSpPr/>
          <p:nvPr userDrawn="1"/>
        </p:nvGrpSpPr>
        <p:grpSpPr>
          <a:xfrm>
            <a:off x="7690192" y="4633291"/>
            <a:ext cx="1054800" cy="294300"/>
            <a:chOff x="7690192" y="6177721"/>
            <a:chExt cx="1054800" cy="392400"/>
          </a:xfrm>
          <a:solidFill>
            <a:schemeClr val="tx1"/>
          </a:solidFill>
        </p:grpSpPr>
        <p:sp>
          <p:nvSpPr>
            <p:cNvPr id="28"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9"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9" name="Group 38"/>
          <p:cNvGrpSpPr/>
          <p:nvPr userDrawn="1"/>
        </p:nvGrpSpPr>
        <p:grpSpPr>
          <a:xfrm>
            <a:off x="429085" y="4739509"/>
            <a:ext cx="1181603" cy="186245"/>
            <a:chOff x="504000" y="6743701"/>
            <a:chExt cx="1374775" cy="288925"/>
          </a:xfrm>
          <a:solidFill>
            <a:schemeClr val="tx1"/>
          </a:solidFill>
        </p:grpSpPr>
        <p:sp>
          <p:nvSpPr>
            <p:cNvPr id="40"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1"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2" name="Group 41"/>
          <p:cNvGrpSpPr/>
          <p:nvPr userDrawn="1"/>
        </p:nvGrpSpPr>
        <p:grpSpPr>
          <a:xfrm>
            <a:off x="592818" y="4741555"/>
            <a:ext cx="781823" cy="183176"/>
            <a:chOff x="694500" y="6746876"/>
            <a:chExt cx="909638" cy="284163"/>
          </a:xfrm>
          <a:solidFill>
            <a:schemeClr val="tx2"/>
          </a:solidFill>
        </p:grpSpPr>
        <p:sp>
          <p:nvSpPr>
            <p:cNvPr id="43"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4"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960859934"/>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976" y="636709"/>
            <a:ext cx="8280855" cy="538752"/>
          </a:xfrm>
        </p:spPr>
        <p:txBody>
          <a:bodyPr/>
          <a:lstStyle>
            <a:lvl1pPr>
              <a:defRPr>
                <a:solidFill>
                  <a:schemeClr val="tx1"/>
                </a:solidFill>
              </a:defRPr>
            </a:lvl1pPr>
          </a:lstStyle>
          <a:p>
            <a:r>
              <a:rPr lang="en-US"/>
              <a:t>Click to edit Master title style</a:t>
            </a:r>
            <a:endParaRPr lang="en-GB" dirty="0"/>
          </a:p>
        </p:txBody>
      </p:sp>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hart Placeholder 3"/>
          <p:cNvSpPr>
            <a:spLocks noGrp="1"/>
          </p:cNvSpPr>
          <p:nvPr>
            <p:ph type="chart" sz="quarter" idx="12"/>
          </p:nvPr>
        </p:nvSpPr>
        <p:spPr>
          <a:xfrm>
            <a:off x="430976" y="1175461"/>
            <a:ext cx="8280855" cy="2975385"/>
          </a:xfrm>
        </p:spPr>
        <p:txBody>
          <a:bodyPr/>
          <a:lstStyle/>
          <a:p>
            <a:r>
              <a:rPr lang="en-US"/>
              <a:t>Click icon to add chart</a:t>
            </a:r>
            <a:endParaRPr lang="en-GB"/>
          </a:p>
        </p:txBody>
      </p:sp>
      <p:sp>
        <p:nvSpPr>
          <p:cNvPr id="26"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27" name="Group 26"/>
          <p:cNvGrpSpPr/>
          <p:nvPr userDrawn="1"/>
        </p:nvGrpSpPr>
        <p:grpSpPr>
          <a:xfrm>
            <a:off x="7690192" y="4633291"/>
            <a:ext cx="1054800" cy="294300"/>
            <a:chOff x="7690192" y="6177721"/>
            <a:chExt cx="1054800" cy="392400"/>
          </a:xfrm>
          <a:solidFill>
            <a:schemeClr val="tx1"/>
          </a:solidFill>
        </p:grpSpPr>
        <p:sp>
          <p:nvSpPr>
            <p:cNvPr id="28"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9"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9" name="Group 38"/>
          <p:cNvGrpSpPr/>
          <p:nvPr userDrawn="1"/>
        </p:nvGrpSpPr>
        <p:grpSpPr>
          <a:xfrm>
            <a:off x="429085" y="4739509"/>
            <a:ext cx="1181603" cy="186245"/>
            <a:chOff x="429084" y="6319344"/>
            <a:chExt cx="1181602" cy="248327"/>
          </a:xfrm>
        </p:grpSpPr>
        <p:grpSp>
          <p:nvGrpSpPr>
            <p:cNvPr id="40" name="Group 39"/>
            <p:cNvGrpSpPr/>
            <p:nvPr userDrawn="1"/>
          </p:nvGrpSpPr>
          <p:grpSpPr>
            <a:xfrm>
              <a:off x="429084" y="6319344"/>
              <a:ext cx="1181602" cy="248327"/>
              <a:chOff x="504000" y="6743701"/>
              <a:chExt cx="1374775" cy="288925"/>
            </a:xfrm>
            <a:solidFill>
              <a:schemeClr val="tx1"/>
            </a:solidFill>
          </p:grpSpPr>
          <p:sp>
            <p:nvSpPr>
              <p:cNvPr id="44"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5"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1" name="Group 40"/>
            <p:cNvGrpSpPr/>
            <p:nvPr userDrawn="1"/>
          </p:nvGrpSpPr>
          <p:grpSpPr>
            <a:xfrm>
              <a:off x="592816" y="6322073"/>
              <a:ext cx="781823" cy="244234"/>
              <a:chOff x="694500" y="6746876"/>
              <a:chExt cx="909638" cy="284163"/>
            </a:xfrm>
            <a:solidFill>
              <a:schemeClr val="bg2"/>
            </a:solidFill>
          </p:grpSpPr>
          <p:sp>
            <p:nvSpPr>
              <p:cNvPr id="42"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1858503440"/>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Mi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0976" y="636709"/>
            <a:ext cx="8280855" cy="538752"/>
          </a:xfrm>
        </p:spPr>
        <p:txBody>
          <a:bodyPr/>
          <a:lstStyle>
            <a:lvl1pPr>
              <a:defRPr>
                <a:solidFill>
                  <a:schemeClr val="bg1"/>
                </a:solidFill>
              </a:defRPr>
            </a:lvl1pPr>
          </a:lstStyle>
          <a:p>
            <a:r>
              <a:rPr lang="en-US"/>
              <a:t>Click to edit Master title style</a:t>
            </a:r>
            <a:endParaRPr lang="en-GB" dirty="0"/>
          </a:p>
        </p:txBody>
      </p:sp>
      <p:cxnSp>
        <p:nvCxnSpPr>
          <p:cNvPr id="14" name="Straight Connector 13"/>
          <p:cNvCxnSpPr/>
          <p:nvPr userDrawn="1"/>
        </p:nvCxnSpPr>
        <p:spPr>
          <a:xfrm>
            <a:off x="2" y="4530422"/>
            <a:ext cx="91428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hart Placeholder 3"/>
          <p:cNvSpPr>
            <a:spLocks noGrp="1"/>
          </p:cNvSpPr>
          <p:nvPr>
            <p:ph type="chart" sz="quarter" idx="12"/>
          </p:nvPr>
        </p:nvSpPr>
        <p:spPr>
          <a:xfrm>
            <a:off x="430976" y="1175461"/>
            <a:ext cx="8280855" cy="2975385"/>
          </a:xfrm>
        </p:spPr>
        <p:txBody>
          <a:bodyPr/>
          <a:lstStyle>
            <a:lvl1pPr>
              <a:defRPr>
                <a:solidFill>
                  <a:schemeClr val="bg1"/>
                </a:solidFill>
              </a:defRPr>
            </a:lvl1pPr>
          </a:lstStyle>
          <a:p>
            <a:r>
              <a:rPr lang="en-US"/>
              <a:t>Click icon to add chart</a:t>
            </a:r>
            <a:endParaRPr lang="en-GB"/>
          </a:p>
        </p:txBody>
      </p:sp>
      <p:sp>
        <p:nvSpPr>
          <p:cNvPr id="26" name="Text Placeholder 7"/>
          <p:cNvSpPr>
            <a:spLocks noGrp="1"/>
          </p:cNvSpPr>
          <p:nvPr>
            <p:ph type="body" sz="quarter" idx="10" hasCustomPrompt="1"/>
          </p:nvPr>
        </p:nvSpPr>
        <p:spPr>
          <a:xfrm>
            <a:off x="430324" y="342843"/>
            <a:ext cx="8280855" cy="195911"/>
          </a:xfrm>
        </p:spPr>
        <p:txBody>
          <a:bodyPr/>
          <a:lstStyle>
            <a:lvl1pPr marL="0" indent="0">
              <a:spcAft>
                <a:spcPts val="0"/>
              </a:spcAft>
              <a:buFont typeface="Arial" panose="020B0604020202020204" pitchFamily="34" charset="0"/>
              <a:buNone/>
              <a:defRPr sz="1600" cap="none">
                <a:solidFill>
                  <a:schemeClr val="bg1"/>
                </a:solidFill>
                <a:latin typeface="Franklin Gothic Book" panose="020B0503020102020204" pitchFamily="34" charset="0"/>
              </a:defRPr>
            </a:lvl1pPr>
            <a:lvl2pPr marL="0" indent="0">
              <a:spcAft>
                <a:spcPts val="0"/>
              </a:spcAft>
              <a:buFont typeface="Arial" panose="020B0604020202020204" pitchFamily="34" charset="0"/>
              <a:buNone/>
              <a:defRPr sz="1600" cap="none">
                <a:solidFill>
                  <a:schemeClr val="tx1"/>
                </a:solidFill>
                <a:latin typeface="Franklin Gothic Book" panose="020B0503020102020204" pitchFamily="34" charset="0"/>
              </a:defRPr>
            </a:lvl2pPr>
            <a:lvl3pPr marL="0" indent="0">
              <a:spcAft>
                <a:spcPts val="0"/>
              </a:spcAft>
              <a:buNone/>
              <a:defRPr sz="1600" cap="none">
                <a:solidFill>
                  <a:schemeClr val="tx1"/>
                </a:solidFill>
                <a:latin typeface="Franklin Gothic Book" panose="020B0503020102020204" pitchFamily="34" charset="0"/>
              </a:defRPr>
            </a:lvl3pPr>
            <a:lvl4pPr marL="0" indent="0">
              <a:spcAft>
                <a:spcPts val="0"/>
              </a:spcAft>
              <a:buNone/>
              <a:defRPr sz="1600" cap="none">
                <a:solidFill>
                  <a:schemeClr val="tx1"/>
                </a:solidFill>
                <a:latin typeface="Franklin Gothic Book" panose="020B0503020102020204" pitchFamily="34" charset="0"/>
              </a:defRPr>
            </a:lvl4pPr>
            <a:lvl5pPr marL="0" indent="0">
              <a:spcAft>
                <a:spcPts val="0"/>
              </a:spcAft>
              <a:buNone/>
              <a:defRPr sz="1600" cap="none">
                <a:solidFill>
                  <a:schemeClr val="tx1"/>
                </a:solidFill>
                <a:latin typeface="Franklin Gothic Book" panose="020B0503020102020204" pitchFamily="34" charset="0"/>
              </a:defRPr>
            </a:lvl5pPr>
            <a:lvl6pPr marL="0" indent="0">
              <a:spcAft>
                <a:spcPts val="0"/>
              </a:spcAft>
              <a:buNone/>
              <a:defRPr sz="1600" cap="none" baseline="0">
                <a:solidFill>
                  <a:schemeClr val="tx1"/>
                </a:solidFill>
                <a:latin typeface="Franklin Gothic Book" panose="020B0503020102020204" pitchFamily="34" charset="0"/>
              </a:defRPr>
            </a:lvl6pPr>
            <a:lvl7pPr marL="0" indent="0">
              <a:spcAft>
                <a:spcPts val="0"/>
              </a:spcAft>
              <a:buNone/>
              <a:defRPr sz="1600" cap="none" baseline="0">
                <a:solidFill>
                  <a:schemeClr val="tx1"/>
                </a:solidFill>
                <a:latin typeface="Franklin Gothic Book" panose="020B0503020102020204" pitchFamily="34" charset="0"/>
              </a:defRPr>
            </a:lvl7pPr>
            <a:lvl8pPr marL="0" indent="0">
              <a:spcAft>
                <a:spcPts val="0"/>
              </a:spcAft>
              <a:buNone/>
              <a:defRPr sz="1600" cap="none" baseline="0">
                <a:solidFill>
                  <a:schemeClr val="tx1"/>
                </a:solidFill>
                <a:latin typeface="Franklin Gothic Book" panose="020B0503020102020204" pitchFamily="34" charset="0"/>
              </a:defRPr>
            </a:lvl8pPr>
            <a:lvl9pPr marL="0" indent="0">
              <a:spcAft>
                <a:spcPts val="0"/>
              </a:spcAft>
              <a:buNone/>
              <a:defRPr sz="1600" cap="none" baseline="0">
                <a:solidFill>
                  <a:schemeClr val="tx1"/>
                </a:solidFill>
                <a:latin typeface="Franklin Gothic Book" panose="020B0503020102020204" pitchFamily="34" charset="0"/>
              </a:defRPr>
            </a:lvl9pPr>
          </a:lstStyle>
          <a:p>
            <a:pPr lvl="0"/>
            <a:r>
              <a:rPr lang="en-US" dirty="0"/>
              <a:t>Subtitle</a:t>
            </a:r>
            <a:endParaRPr lang="en-GB" dirty="0"/>
          </a:p>
        </p:txBody>
      </p:sp>
      <p:grpSp>
        <p:nvGrpSpPr>
          <p:cNvPr id="27" name="Group 26"/>
          <p:cNvGrpSpPr/>
          <p:nvPr userDrawn="1"/>
        </p:nvGrpSpPr>
        <p:grpSpPr>
          <a:xfrm>
            <a:off x="7690192" y="4633291"/>
            <a:ext cx="1054800" cy="294300"/>
            <a:chOff x="7690192" y="6177721"/>
            <a:chExt cx="1054800" cy="392400"/>
          </a:xfrm>
          <a:solidFill>
            <a:schemeClr val="bg1"/>
          </a:solidFill>
        </p:grpSpPr>
        <p:sp>
          <p:nvSpPr>
            <p:cNvPr id="28"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9"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7"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8"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9" name="Group 38"/>
          <p:cNvGrpSpPr/>
          <p:nvPr userDrawn="1"/>
        </p:nvGrpSpPr>
        <p:grpSpPr>
          <a:xfrm>
            <a:off x="429085" y="4739509"/>
            <a:ext cx="1181603" cy="186245"/>
            <a:chOff x="429084" y="6319344"/>
            <a:chExt cx="1181602" cy="248327"/>
          </a:xfrm>
        </p:grpSpPr>
        <p:grpSp>
          <p:nvGrpSpPr>
            <p:cNvPr id="40" name="Group 39"/>
            <p:cNvGrpSpPr/>
            <p:nvPr userDrawn="1"/>
          </p:nvGrpSpPr>
          <p:grpSpPr>
            <a:xfrm>
              <a:off x="429084" y="6319344"/>
              <a:ext cx="1181602" cy="248327"/>
              <a:chOff x="504000" y="6743701"/>
              <a:chExt cx="1374775" cy="288925"/>
            </a:xfrm>
          </p:grpSpPr>
          <p:sp>
            <p:nvSpPr>
              <p:cNvPr id="44"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5"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1" name="Group 40"/>
            <p:cNvGrpSpPr/>
            <p:nvPr userDrawn="1"/>
          </p:nvGrpSpPr>
          <p:grpSpPr>
            <a:xfrm>
              <a:off x="592816" y="6322073"/>
              <a:ext cx="781823" cy="244234"/>
              <a:chOff x="694500" y="6746876"/>
              <a:chExt cx="909638" cy="284163"/>
            </a:xfrm>
            <a:solidFill>
              <a:schemeClr val="tx2"/>
            </a:solidFill>
          </p:grpSpPr>
          <p:sp>
            <p:nvSpPr>
              <p:cNvPr id="42"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3"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spTree>
    <p:extLst>
      <p:ext uri="{BB962C8B-B14F-4D97-AF65-F5344CB8AC3E}">
        <p14:creationId xmlns:p14="http://schemas.microsoft.com/office/powerpoint/2010/main" val="3789912093"/>
      </p:ext>
    </p:extLst>
  </p:cSld>
  <p:clrMapOvr>
    <a:overrideClrMapping bg1="lt1" tx1="dk1" bg2="lt2" tx2="dk2" accent1="accent1" accent2="accent2" accent3="accent3" accent4="accent4" accent5="accent5" accent6="accent6" hlink="hlink" folHlink="folHlink"/>
  </p:clrMapOvr>
  <p:transition spd="slow">
    <p:push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act X2 Navy">
    <p:bg>
      <p:bgRef idx="1001">
        <a:schemeClr val="bg2"/>
      </p:bgRef>
    </p:bg>
    <p:spTree>
      <p:nvGrpSpPr>
        <p:cNvPr id="1" name=""/>
        <p:cNvGrpSpPr/>
        <p:nvPr/>
      </p:nvGrpSpPr>
      <p:grpSpPr>
        <a:xfrm>
          <a:off x="0" y="0"/>
          <a:ext cx="0" cy="0"/>
          <a:chOff x="0" y="0"/>
          <a:chExt cx="0" cy="0"/>
        </a:xfrm>
      </p:grpSpPr>
      <p:cxnSp>
        <p:nvCxnSpPr>
          <p:cNvPr id="14" name="Straight Connector 13"/>
          <p:cNvCxnSpPr/>
          <p:nvPr userDrawn="1"/>
        </p:nvCxnSpPr>
        <p:spPr>
          <a:xfrm>
            <a:off x="2" y="4530422"/>
            <a:ext cx="91428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7690192" y="4633291"/>
            <a:ext cx="1054800" cy="294300"/>
            <a:chOff x="7690192" y="6177721"/>
            <a:chExt cx="1054800" cy="392400"/>
          </a:xfrm>
          <a:solidFill>
            <a:schemeClr val="tx1"/>
          </a:solidFill>
        </p:grpSpPr>
        <p:sp>
          <p:nvSpPr>
            <p:cNvPr id="27" name="Freeform 12"/>
            <p:cNvSpPr>
              <a:spLocks noEditPoints="1"/>
            </p:cNvSpPr>
            <p:nvPr userDrawn="1"/>
          </p:nvSpPr>
          <p:spPr bwMode="auto">
            <a:xfrm>
              <a:off x="8530040" y="6177721"/>
              <a:ext cx="214952" cy="219192"/>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8" name="Freeform 13"/>
            <p:cNvSpPr>
              <a:spLocks/>
            </p:cNvSpPr>
            <p:nvPr userDrawn="1"/>
          </p:nvSpPr>
          <p:spPr bwMode="auto">
            <a:xfrm>
              <a:off x="7690192" y="6442898"/>
              <a:ext cx="105941" cy="12722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9" name="Freeform 14"/>
            <p:cNvSpPr>
              <a:spLocks/>
            </p:cNvSpPr>
            <p:nvPr userDrawn="1"/>
          </p:nvSpPr>
          <p:spPr bwMode="auto">
            <a:xfrm>
              <a:off x="7809951" y="6447496"/>
              <a:ext cx="73698" cy="119559"/>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0" name="Freeform 15"/>
            <p:cNvSpPr>
              <a:spLocks noEditPoints="1"/>
            </p:cNvSpPr>
            <p:nvPr userDrawn="1"/>
          </p:nvSpPr>
          <p:spPr bwMode="auto">
            <a:xfrm>
              <a:off x="7897467" y="6447496"/>
              <a:ext cx="79839" cy="119559"/>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1" name="Freeform 16"/>
            <p:cNvSpPr>
              <a:spLocks noEditPoints="1"/>
            </p:cNvSpPr>
            <p:nvPr userDrawn="1"/>
          </p:nvSpPr>
          <p:spPr bwMode="auto">
            <a:xfrm>
              <a:off x="7981913" y="6447496"/>
              <a:ext cx="113617" cy="119559"/>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2" name="Freeform 17"/>
            <p:cNvSpPr>
              <a:spLocks/>
            </p:cNvSpPr>
            <p:nvPr userDrawn="1"/>
          </p:nvSpPr>
          <p:spPr bwMode="auto">
            <a:xfrm>
              <a:off x="8101671" y="6447496"/>
              <a:ext cx="67556" cy="119559"/>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3" name="Freeform 18"/>
            <p:cNvSpPr>
              <a:spLocks noEditPoints="1"/>
            </p:cNvSpPr>
            <p:nvPr userDrawn="1"/>
          </p:nvSpPr>
          <p:spPr bwMode="auto">
            <a:xfrm>
              <a:off x="8179975" y="6447496"/>
              <a:ext cx="101334" cy="119559"/>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4" name="Freeform 19"/>
            <p:cNvSpPr>
              <a:spLocks/>
            </p:cNvSpPr>
            <p:nvPr userDrawn="1"/>
          </p:nvSpPr>
          <p:spPr bwMode="auto">
            <a:xfrm>
              <a:off x="8292058" y="6447496"/>
              <a:ext cx="76769" cy="119559"/>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5" name="Freeform 20"/>
            <p:cNvSpPr>
              <a:spLocks/>
            </p:cNvSpPr>
            <p:nvPr userDrawn="1"/>
          </p:nvSpPr>
          <p:spPr bwMode="auto">
            <a:xfrm>
              <a:off x="8374968" y="6447496"/>
              <a:ext cx="112082" cy="119559"/>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6" name="Freeform 21"/>
            <p:cNvSpPr>
              <a:spLocks/>
            </p:cNvSpPr>
            <p:nvPr userDrawn="1"/>
          </p:nvSpPr>
          <p:spPr bwMode="auto">
            <a:xfrm>
              <a:off x="8493191" y="6447496"/>
              <a:ext cx="78304" cy="119559"/>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37" name="Group 36"/>
          <p:cNvGrpSpPr/>
          <p:nvPr userDrawn="1"/>
        </p:nvGrpSpPr>
        <p:grpSpPr>
          <a:xfrm>
            <a:off x="429085" y="4739509"/>
            <a:ext cx="1181603" cy="186245"/>
            <a:chOff x="504000" y="6743701"/>
            <a:chExt cx="1374775" cy="288925"/>
          </a:xfrm>
          <a:solidFill>
            <a:schemeClr val="tx1"/>
          </a:solidFill>
        </p:grpSpPr>
        <p:sp>
          <p:nvSpPr>
            <p:cNvPr id="38"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39"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0" name="Group 39"/>
          <p:cNvGrpSpPr/>
          <p:nvPr userDrawn="1"/>
        </p:nvGrpSpPr>
        <p:grpSpPr>
          <a:xfrm>
            <a:off x="592818" y="4741555"/>
            <a:ext cx="781823" cy="183176"/>
            <a:chOff x="694500" y="6746876"/>
            <a:chExt cx="909638" cy="284163"/>
          </a:xfrm>
          <a:solidFill>
            <a:schemeClr val="tx2"/>
          </a:solidFill>
        </p:grpSpPr>
        <p:sp>
          <p:nvSpPr>
            <p:cNvPr id="41"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42"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1702488254"/>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429085" y="4739509"/>
            <a:ext cx="1181603" cy="186245"/>
            <a:chOff x="504000" y="6743701"/>
            <a:chExt cx="1374775" cy="288925"/>
          </a:xfrm>
        </p:grpSpPr>
        <p:grpSp>
          <p:nvGrpSpPr>
            <p:cNvPr id="8" name="Group 7"/>
            <p:cNvGrpSpPr/>
            <p:nvPr userDrawn="1"/>
          </p:nvGrpSpPr>
          <p:grpSpPr>
            <a:xfrm>
              <a:off x="504000" y="6743701"/>
              <a:ext cx="1374775" cy="288925"/>
              <a:chOff x="504000" y="6743701"/>
              <a:chExt cx="1374775" cy="288925"/>
            </a:xfrm>
          </p:grpSpPr>
          <p:sp>
            <p:nvSpPr>
              <p:cNvPr id="12"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3"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9" name="Group 8"/>
            <p:cNvGrpSpPr/>
            <p:nvPr userDrawn="1"/>
          </p:nvGrpSpPr>
          <p:grpSpPr>
            <a:xfrm>
              <a:off x="694500" y="6746876"/>
              <a:ext cx="909638" cy="284163"/>
              <a:chOff x="694500" y="6746876"/>
              <a:chExt cx="909638" cy="284163"/>
            </a:xfrm>
          </p:grpSpPr>
          <p:sp>
            <p:nvSpPr>
              <p:cNvPr id="10"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1"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14" name="Group 11"/>
          <p:cNvGrpSpPr>
            <a:grpSpLocks noChangeAspect="1"/>
          </p:cNvGrpSpPr>
          <p:nvPr userDrawn="1"/>
        </p:nvGrpSpPr>
        <p:grpSpPr bwMode="auto">
          <a:xfrm>
            <a:off x="7691290" y="4637185"/>
            <a:ext cx="1053043" cy="294300"/>
            <a:chOff x="5661" y="4338"/>
            <a:chExt cx="687" cy="256"/>
          </a:xfrm>
        </p:grpSpPr>
        <p:sp>
          <p:nvSpPr>
            <p:cNvPr id="15"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6"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7"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8"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9"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0"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1"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2"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3"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4"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1357838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429085" y="4739509"/>
            <a:ext cx="1181603" cy="186245"/>
            <a:chOff x="504000" y="6743701"/>
            <a:chExt cx="1374775" cy="288925"/>
          </a:xfrm>
        </p:grpSpPr>
        <p:grpSp>
          <p:nvGrpSpPr>
            <p:cNvPr id="8" name="Group 7"/>
            <p:cNvGrpSpPr/>
            <p:nvPr userDrawn="1"/>
          </p:nvGrpSpPr>
          <p:grpSpPr>
            <a:xfrm>
              <a:off x="504000" y="6743701"/>
              <a:ext cx="1374775" cy="288925"/>
              <a:chOff x="504000" y="6743701"/>
              <a:chExt cx="1374775" cy="288925"/>
            </a:xfrm>
          </p:grpSpPr>
          <p:sp>
            <p:nvSpPr>
              <p:cNvPr id="12"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3"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9" name="Group 8"/>
            <p:cNvGrpSpPr/>
            <p:nvPr userDrawn="1"/>
          </p:nvGrpSpPr>
          <p:grpSpPr>
            <a:xfrm>
              <a:off x="694500" y="6746876"/>
              <a:ext cx="909638" cy="284163"/>
              <a:chOff x="694500" y="6746876"/>
              <a:chExt cx="909638" cy="284163"/>
            </a:xfrm>
          </p:grpSpPr>
          <p:sp>
            <p:nvSpPr>
              <p:cNvPr id="10"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1"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14" name="Group 11"/>
          <p:cNvGrpSpPr>
            <a:grpSpLocks noChangeAspect="1"/>
          </p:cNvGrpSpPr>
          <p:nvPr userDrawn="1"/>
        </p:nvGrpSpPr>
        <p:grpSpPr bwMode="auto">
          <a:xfrm>
            <a:off x="7691290" y="4637185"/>
            <a:ext cx="1053043" cy="294300"/>
            <a:chOff x="5661" y="4338"/>
            <a:chExt cx="687" cy="256"/>
          </a:xfrm>
        </p:grpSpPr>
        <p:sp>
          <p:nvSpPr>
            <p:cNvPr id="15"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6"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7"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8"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9"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0"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1"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2"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3"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24"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4256580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429085" y="4739509"/>
            <a:ext cx="1181603" cy="186245"/>
            <a:chOff x="504000" y="6743701"/>
            <a:chExt cx="1374775" cy="288925"/>
          </a:xfrm>
        </p:grpSpPr>
        <p:grpSp>
          <p:nvGrpSpPr>
            <p:cNvPr id="3" name="Group 2"/>
            <p:cNvGrpSpPr/>
            <p:nvPr userDrawn="1"/>
          </p:nvGrpSpPr>
          <p:grpSpPr>
            <a:xfrm>
              <a:off x="504000" y="6743701"/>
              <a:ext cx="1374775" cy="288925"/>
              <a:chOff x="504000" y="6743701"/>
              <a:chExt cx="1374775" cy="288925"/>
            </a:xfrm>
          </p:grpSpPr>
          <p:sp>
            <p:nvSpPr>
              <p:cNvPr id="7" name="Freeform 5"/>
              <p:cNvSpPr>
                <a:spLocks noEditPoints="1"/>
              </p:cNvSpPr>
              <p:nvPr userDrawn="1"/>
            </p:nvSpPr>
            <p:spPr bwMode="auto">
              <a:xfrm>
                <a:off x="507175" y="6743701"/>
                <a:ext cx="955675" cy="123825"/>
              </a:xfrm>
              <a:custGeom>
                <a:avLst/>
                <a:gdLst>
                  <a:gd name="T0" fmla="*/ 83 w 991"/>
                  <a:gd name="T1" fmla="*/ 98 h 125"/>
                  <a:gd name="T2" fmla="*/ 0 w 991"/>
                  <a:gd name="T3" fmla="*/ 2 h 125"/>
                  <a:gd name="T4" fmla="*/ 83 w 991"/>
                  <a:gd name="T5" fmla="*/ 123 h 125"/>
                  <a:gd name="T6" fmla="*/ 182 w 991"/>
                  <a:gd name="T7" fmla="*/ 2 h 125"/>
                  <a:gd name="T8" fmla="*/ 182 w 991"/>
                  <a:gd name="T9" fmla="*/ 123 h 125"/>
                  <a:gd name="T10" fmla="*/ 125 w 991"/>
                  <a:gd name="T11" fmla="*/ 77 h 125"/>
                  <a:gd name="T12" fmla="*/ 125 w 991"/>
                  <a:gd name="T13" fmla="*/ 52 h 125"/>
                  <a:gd name="T14" fmla="*/ 182 w 991"/>
                  <a:gd name="T15" fmla="*/ 27 h 125"/>
                  <a:gd name="T16" fmla="*/ 363 w 991"/>
                  <a:gd name="T17" fmla="*/ 3 h 125"/>
                  <a:gd name="T18" fmla="*/ 327 w 991"/>
                  <a:gd name="T19" fmla="*/ 2 h 125"/>
                  <a:gd name="T20" fmla="*/ 352 w 991"/>
                  <a:gd name="T21" fmla="*/ 123 h 125"/>
                  <a:gd name="T22" fmla="*/ 404 w 991"/>
                  <a:gd name="T23" fmla="*/ 105 h 125"/>
                  <a:gd name="T24" fmla="*/ 417 w 991"/>
                  <a:gd name="T25" fmla="*/ 41 h 125"/>
                  <a:gd name="T26" fmla="*/ 389 w 991"/>
                  <a:gd name="T27" fmla="*/ 9 h 125"/>
                  <a:gd name="T28" fmla="*/ 352 w 991"/>
                  <a:gd name="T29" fmla="*/ 27 h 125"/>
                  <a:gd name="T30" fmla="*/ 393 w 991"/>
                  <a:gd name="T31" fmla="*/ 46 h 125"/>
                  <a:gd name="T32" fmla="*/ 385 w 991"/>
                  <a:gd name="T33" fmla="*/ 88 h 125"/>
                  <a:gd name="T34" fmla="*/ 352 w 991"/>
                  <a:gd name="T35" fmla="*/ 27 h 125"/>
                  <a:gd name="T36" fmla="*/ 521 w 991"/>
                  <a:gd name="T37" fmla="*/ 27 h 125"/>
                  <a:gd name="T38" fmla="*/ 439 w 991"/>
                  <a:gd name="T39" fmla="*/ 123 h 125"/>
                  <a:gd name="T40" fmla="*/ 464 w 991"/>
                  <a:gd name="T41" fmla="*/ 98 h 125"/>
                  <a:gd name="T42" fmla="*/ 519 w 991"/>
                  <a:gd name="T43" fmla="*/ 52 h 125"/>
                  <a:gd name="T44" fmla="*/ 521 w 991"/>
                  <a:gd name="T45" fmla="*/ 27 h 125"/>
                  <a:gd name="T46" fmla="*/ 640 w 991"/>
                  <a:gd name="T47" fmla="*/ 68 h 125"/>
                  <a:gd name="T48" fmla="*/ 619 w 991"/>
                  <a:gd name="T49" fmla="*/ 7 h 125"/>
                  <a:gd name="T50" fmla="*/ 599 w 991"/>
                  <a:gd name="T51" fmla="*/ 2 h 125"/>
                  <a:gd name="T52" fmla="*/ 569 w 991"/>
                  <a:gd name="T53" fmla="*/ 123 h 125"/>
                  <a:gd name="T54" fmla="*/ 610 w 991"/>
                  <a:gd name="T55" fmla="*/ 95 h 125"/>
                  <a:gd name="T56" fmla="*/ 624 w 991"/>
                  <a:gd name="T57" fmla="*/ 113 h 125"/>
                  <a:gd name="T58" fmla="*/ 650 w 991"/>
                  <a:gd name="T59" fmla="*/ 123 h 125"/>
                  <a:gd name="T60" fmla="*/ 641 w 991"/>
                  <a:gd name="T61" fmla="*/ 90 h 125"/>
                  <a:gd name="T62" fmla="*/ 569 w 991"/>
                  <a:gd name="T63" fmla="*/ 69 h 125"/>
                  <a:gd name="T64" fmla="*/ 599 w 991"/>
                  <a:gd name="T65" fmla="*/ 27 h 125"/>
                  <a:gd name="T66" fmla="*/ 616 w 991"/>
                  <a:gd name="T67" fmla="*/ 38 h 125"/>
                  <a:gd name="T68" fmla="*/ 611 w 991"/>
                  <a:gd name="T69" fmla="*/ 66 h 125"/>
                  <a:gd name="T70" fmla="*/ 569 w 991"/>
                  <a:gd name="T71" fmla="*/ 69 h 125"/>
                  <a:gd name="T72" fmla="*/ 724 w 991"/>
                  <a:gd name="T73" fmla="*/ 121 h 125"/>
                  <a:gd name="T74" fmla="*/ 749 w 991"/>
                  <a:gd name="T75" fmla="*/ 88 h 125"/>
                  <a:gd name="T76" fmla="*/ 687 w 991"/>
                  <a:gd name="T77" fmla="*/ 46 h 125"/>
                  <a:gd name="T78" fmla="*/ 684 w 991"/>
                  <a:gd name="T79" fmla="*/ 37 h 125"/>
                  <a:gd name="T80" fmla="*/ 685 w 991"/>
                  <a:gd name="T81" fmla="*/ 32 h 125"/>
                  <a:gd name="T82" fmla="*/ 703 w 991"/>
                  <a:gd name="T83" fmla="*/ 25 h 125"/>
                  <a:gd name="T84" fmla="*/ 721 w 991"/>
                  <a:gd name="T85" fmla="*/ 35 h 125"/>
                  <a:gd name="T86" fmla="*/ 747 w 991"/>
                  <a:gd name="T87" fmla="*/ 40 h 125"/>
                  <a:gd name="T88" fmla="*/ 742 w 991"/>
                  <a:gd name="T89" fmla="*/ 21 h 125"/>
                  <a:gd name="T90" fmla="*/ 669 w 991"/>
                  <a:gd name="T91" fmla="*/ 12 h 125"/>
                  <a:gd name="T92" fmla="*/ 660 w 991"/>
                  <a:gd name="T93" fmla="*/ 31 h 125"/>
                  <a:gd name="T94" fmla="*/ 660 w 991"/>
                  <a:gd name="T95" fmla="*/ 46 h 125"/>
                  <a:gd name="T96" fmla="*/ 673 w 991"/>
                  <a:gd name="T97" fmla="*/ 67 h 125"/>
                  <a:gd name="T98" fmla="*/ 700 w 991"/>
                  <a:gd name="T99" fmla="*/ 75 h 125"/>
                  <a:gd name="T100" fmla="*/ 724 w 991"/>
                  <a:gd name="T101" fmla="*/ 84 h 125"/>
                  <a:gd name="T102" fmla="*/ 714 w 991"/>
                  <a:gd name="T103" fmla="*/ 98 h 125"/>
                  <a:gd name="T104" fmla="*/ 688 w 991"/>
                  <a:gd name="T105" fmla="*/ 95 h 125"/>
                  <a:gd name="T106" fmla="*/ 657 w 991"/>
                  <a:gd name="T107" fmla="*/ 88 h 125"/>
                  <a:gd name="T108" fmla="*/ 685 w 991"/>
                  <a:gd name="T109" fmla="*/ 122 h 125"/>
                  <a:gd name="T110" fmla="*/ 834 w 991"/>
                  <a:gd name="T111" fmla="*/ 123 h 125"/>
                  <a:gd name="T112" fmla="*/ 859 w 991"/>
                  <a:gd name="T113" fmla="*/ 2 h 125"/>
                  <a:gd name="T114" fmla="*/ 965 w 991"/>
                  <a:gd name="T115" fmla="*/ 81 h 125"/>
                  <a:gd name="T116" fmla="*/ 885 w 991"/>
                  <a:gd name="T117" fmla="*/ 2 h 125"/>
                  <a:gd name="T118" fmla="*/ 910 w 991"/>
                  <a:gd name="T119" fmla="*/ 45 h 125"/>
                  <a:gd name="T120" fmla="*/ 991 w 991"/>
                  <a:gd name="T12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125">
                    <a:moveTo>
                      <a:pt x="83" y="123"/>
                    </a:moveTo>
                    <a:lnTo>
                      <a:pt x="83" y="123"/>
                    </a:lnTo>
                    <a:lnTo>
                      <a:pt x="83" y="98"/>
                    </a:lnTo>
                    <a:lnTo>
                      <a:pt x="25" y="98"/>
                    </a:lnTo>
                    <a:lnTo>
                      <a:pt x="25" y="2"/>
                    </a:lnTo>
                    <a:lnTo>
                      <a:pt x="0" y="2"/>
                    </a:lnTo>
                    <a:lnTo>
                      <a:pt x="0" y="123"/>
                    </a:lnTo>
                    <a:lnTo>
                      <a:pt x="83" y="123"/>
                    </a:lnTo>
                    <a:lnTo>
                      <a:pt x="83" y="123"/>
                    </a:lnTo>
                    <a:close/>
                    <a:moveTo>
                      <a:pt x="182" y="27"/>
                    </a:moveTo>
                    <a:lnTo>
                      <a:pt x="182" y="27"/>
                    </a:lnTo>
                    <a:lnTo>
                      <a:pt x="182" y="2"/>
                    </a:lnTo>
                    <a:lnTo>
                      <a:pt x="100" y="2"/>
                    </a:lnTo>
                    <a:lnTo>
                      <a:pt x="100" y="123"/>
                    </a:lnTo>
                    <a:lnTo>
                      <a:pt x="182" y="123"/>
                    </a:lnTo>
                    <a:lnTo>
                      <a:pt x="182" y="98"/>
                    </a:lnTo>
                    <a:lnTo>
                      <a:pt x="125" y="98"/>
                    </a:lnTo>
                    <a:lnTo>
                      <a:pt x="125" y="77"/>
                    </a:lnTo>
                    <a:lnTo>
                      <a:pt x="180" y="77"/>
                    </a:lnTo>
                    <a:lnTo>
                      <a:pt x="180" y="52"/>
                    </a:lnTo>
                    <a:lnTo>
                      <a:pt x="125" y="52"/>
                    </a:lnTo>
                    <a:lnTo>
                      <a:pt x="125" y="27"/>
                    </a:lnTo>
                    <a:lnTo>
                      <a:pt x="182" y="27"/>
                    </a:lnTo>
                    <a:lnTo>
                      <a:pt x="182" y="27"/>
                    </a:lnTo>
                    <a:close/>
                    <a:moveTo>
                      <a:pt x="376" y="5"/>
                    </a:moveTo>
                    <a:lnTo>
                      <a:pt x="376" y="5"/>
                    </a:lnTo>
                    <a:cubicBezTo>
                      <a:pt x="372" y="4"/>
                      <a:pt x="367" y="3"/>
                      <a:pt x="363" y="3"/>
                    </a:cubicBezTo>
                    <a:cubicBezTo>
                      <a:pt x="359" y="2"/>
                      <a:pt x="355" y="2"/>
                      <a:pt x="351" y="2"/>
                    </a:cubicBezTo>
                    <a:cubicBezTo>
                      <a:pt x="346" y="2"/>
                      <a:pt x="343" y="2"/>
                      <a:pt x="339" y="2"/>
                    </a:cubicBezTo>
                    <a:lnTo>
                      <a:pt x="327" y="2"/>
                    </a:lnTo>
                    <a:lnTo>
                      <a:pt x="327" y="123"/>
                    </a:lnTo>
                    <a:lnTo>
                      <a:pt x="339" y="123"/>
                    </a:lnTo>
                    <a:cubicBezTo>
                      <a:pt x="342" y="123"/>
                      <a:pt x="347" y="123"/>
                      <a:pt x="352" y="123"/>
                    </a:cubicBezTo>
                    <a:cubicBezTo>
                      <a:pt x="358" y="123"/>
                      <a:pt x="363" y="122"/>
                      <a:pt x="369" y="121"/>
                    </a:cubicBezTo>
                    <a:cubicBezTo>
                      <a:pt x="375" y="120"/>
                      <a:pt x="381" y="118"/>
                      <a:pt x="387" y="116"/>
                    </a:cubicBezTo>
                    <a:cubicBezTo>
                      <a:pt x="393" y="113"/>
                      <a:pt x="399" y="110"/>
                      <a:pt x="404" y="105"/>
                    </a:cubicBezTo>
                    <a:cubicBezTo>
                      <a:pt x="409" y="101"/>
                      <a:pt x="413" y="95"/>
                      <a:pt x="416" y="88"/>
                    </a:cubicBezTo>
                    <a:cubicBezTo>
                      <a:pt x="419" y="81"/>
                      <a:pt x="420" y="73"/>
                      <a:pt x="420" y="63"/>
                    </a:cubicBezTo>
                    <a:cubicBezTo>
                      <a:pt x="420" y="54"/>
                      <a:pt x="419" y="47"/>
                      <a:pt x="417" y="41"/>
                    </a:cubicBezTo>
                    <a:cubicBezTo>
                      <a:pt x="415" y="35"/>
                      <a:pt x="413" y="30"/>
                      <a:pt x="410" y="26"/>
                    </a:cubicBezTo>
                    <a:cubicBezTo>
                      <a:pt x="407" y="22"/>
                      <a:pt x="403" y="18"/>
                      <a:pt x="400" y="15"/>
                    </a:cubicBezTo>
                    <a:cubicBezTo>
                      <a:pt x="396" y="13"/>
                      <a:pt x="392" y="10"/>
                      <a:pt x="389" y="9"/>
                    </a:cubicBezTo>
                    <a:cubicBezTo>
                      <a:pt x="384" y="7"/>
                      <a:pt x="380" y="6"/>
                      <a:pt x="376" y="5"/>
                    </a:cubicBezTo>
                    <a:close/>
                    <a:moveTo>
                      <a:pt x="352" y="27"/>
                    </a:moveTo>
                    <a:lnTo>
                      <a:pt x="352" y="27"/>
                    </a:lnTo>
                    <a:cubicBezTo>
                      <a:pt x="359" y="27"/>
                      <a:pt x="366" y="28"/>
                      <a:pt x="371" y="29"/>
                    </a:cubicBezTo>
                    <a:cubicBezTo>
                      <a:pt x="377" y="31"/>
                      <a:pt x="381" y="33"/>
                      <a:pt x="385" y="35"/>
                    </a:cubicBezTo>
                    <a:cubicBezTo>
                      <a:pt x="388" y="38"/>
                      <a:pt x="391" y="41"/>
                      <a:pt x="393" y="46"/>
                    </a:cubicBezTo>
                    <a:cubicBezTo>
                      <a:pt x="395" y="50"/>
                      <a:pt x="395" y="56"/>
                      <a:pt x="395" y="63"/>
                    </a:cubicBezTo>
                    <a:cubicBezTo>
                      <a:pt x="395" y="68"/>
                      <a:pt x="395" y="73"/>
                      <a:pt x="393" y="78"/>
                    </a:cubicBezTo>
                    <a:cubicBezTo>
                      <a:pt x="391" y="82"/>
                      <a:pt x="389" y="85"/>
                      <a:pt x="385" y="88"/>
                    </a:cubicBezTo>
                    <a:cubicBezTo>
                      <a:pt x="382" y="91"/>
                      <a:pt x="377" y="93"/>
                      <a:pt x="372" y="95"/>
                    </a:cubicBezTo>
                    <a:cubicBezTo>
                      <a:pt x="366" y="96"/>
                      <a:pt x="360" y="98"/>
                      <a:pt x="352" y="98"/>
                    </a:cubicBezTo>
                    <a:lnTo>
                      <a:pt x="352" y="27"/>
                    </a:lnTo>
                    <a:lnTo>
                      <a:pt x="352" y="27"/>
                    </a:lnTo>
                    <a:close/>
                    <a:moveTo>
                      <a:pt x="521" y="27"/>
                    </a:moveTo>
                    <a:lnTo>
                      <a:pt x="521" y="27"/>
                    </a:lnTo>
                    <a:lnTo>
                      <a:pt x="521" y="2"/>
                    </a:lnTo>
                    <a:lnTo>
                      <a:pt x="439" y="2"/>
                    </a:lnTo>
                    <a:lnTo>
                      <a:pt x="439" y="123"/>
                    </a:lnTo>
                    <a:lnTo>
                      <a:pt x="521" y="123"/>
                    </a:lnTo>
                    <a:lnTo>
                      <a:pt x="521" y="98"/>
                    </a:lnTo>
                    <a:lnTo>
                      <a:pt x="464" y="98"/>
                    </a:lnTo>
                    <a:lnTo>
                      <a:pt x="464" y="77"/>
                    </a:lnTo>
                    <a:lnTo>
                      <a:pt x="519" y="77"/>
                    </a:lnTo>
                    <a:lnTo>
                      <a:pt x="519" y="52"/>
                    </a:lnTo>
                    <a:lnTo>
                      <a:pt x="464" y="52"/>
                    </a:lnTo>
                    <a:lnTo>
                      <a:pt x="464" y="27"/>
                    </a:lnTo>
                    <a:lnTo>
                      <a:pt x="521" y="27"/>
                    </a:lnTo>
                    <a:lnTo>
                      <a:pt x="521" y="27"/>
                    </a:lnTo>
                    <a:close/>
                    <a:moveTo>
                      <a:pt x="640" y="68"/>
                    </a:moveTo>
                    <a:lnTo>
                      <a:pt x="640" y="68"/>
                    </a:lnTo>
                    <a:cubicBezTo>
                      <a:pt x="642" y="64"/>
                      <a:pt x="643" y="58"/>
                      <a:pt x="643" y="52"/>
                    </a:cubicBezTo>
                    <a:cubicBezTo>
                      <a:pt x="643" y="36"/>
                      <a:pt x="638" y="23"/>
                      <a:pt x="629" y="14"/>
                    </a:cubicBezTo>
                    <a:cubicBezTo>
                      <a:pt x="626" y="11"/>
                      <a:pt x="623" y="9"/>
                      <a:pt x="619" y="7"/>
                    </a:cubicBezTo>
                    <a:cubicBezTo>
                      <a:pt x="616" y="6"/>
                      <a:pt x="613" y="4"/>
                      <a:pt x="610" y="3"/>
                    </a:cubicBezTo>
                    <a:cubicBezTo>
                      <a:pt x="607" y="3"/>
                      <a:pt x="605" y="2"/>
                      <a:pt x="603" y="2"/>
                    </a:cubicBezTo>
                    <a:cubicBezTo>
                      <a:pt x="601" y="2"/>
                      <a:pt x="600" y="2"/>
                      <a:pt x="599" y="2"/>
                    </a:cubicBezTo>
                    <a:lnTo>
                      <a:pt x="545" y="2"/>
                    </a:lnTo>
                    <a:lnTo>
                      <a:pt x="545" y="123"/>
                    </a:lnTo>
                    <a:lnTo>
                      <a:pt x="569" y="123"/>
                    </a:lnTo>
                    <a:lnTo>
                      <a:pt x="569" y="94"/>
                    </a:lnTo>
                    <a:lnTo>
                      <a:pt x="599" y="94"/>
                    </a:lnTo>
                    <a:cubicBezTo>
                      <a:pt x="604" y="94"/>
                      <a:pt x="607" y="94"/>
                      <a:pt x="610" y="95"/>
                    </a:cubicBezTo>
                    <a:cubicBezTo>
                      <a:pt x="613" y="97"/>
                      <a:pt x="615" y="98"/>
                      <a:pt x="617" y="100"/>
                    </a:cubicBezTo>
                    <a:cubicBezTo>
                      <a:pt x="619" y="102"/>
                      <a:pt x="621" y="104"/>
                      <a:pt x="622" y="107"/>
                    </a:cubicBezTo>
                    <a:cubicBezTo>
                      <a:pt x="623" y="109"/>
                      <a:pt x="624" y="111"/>
                      <a:pt x="624" y="113"/>
                    </a:cubicBezTo>
                    <a:cubicBezTo>
                      <a:pt x="625" y="116"/>
                      <a:pt x="625" y="118"/>
                      <a:pt x="625" y="119"/>
                    </a:cubicBezTo>
                    <a:cubicBezTo>
                      <a:pt x="625" y="121"/>
                      <a:pt x="625" y="123"/>
                      <a:pt x="625" y="123"/>
                    </a:cubicBezTo>
                    <a:lnTo>
                      <a:pt x="650" y="123"/>
                    </a:lnTo>
                    <a:cubicBezTo>
                      <a:pt x="650" y="120"/>
                      <a:pt x="650" y="116"/>
                      <a:pt x="649" y="112"/>
                    </a:cubicBezTo>
                    <a:cubicBezTo>
                      <a:pt x="649" y="109"/>
                      <a:pt x="648" y="105"/>
                      <a:pt x="646" y="101"/>
                    </a:cubicBezTo>
                    <a:cubicBezTo>
                      <a:pt x="645" y="97"/>
                      <a:pt x="643" y="93"/>
                      <a:pt x="641" y="90"/>
                    </a:cubicBezTo>
                    <a:cubicBezTo>
                      <a:pt x="638" y="86"/>
                      <a:pt x="635" y="83"/>
                      <a:pt x="632" y="80"/>
                    </a:cubicBezTo>
                    <a:cubicBezTo>
                      <a:pt x="635" y="77"/>
                      <a:pt x="638" y="73"/>
                      <a:pt x="640" y="68"/>
                    </a:cubicBezTo>
                    <a:close/>
                    <a:moveTo>
                      <a:pt x="569" y="69"/>
                    </a:moveTo>
                    <a:lnTo>
                      <a:pt x="569" y="69"/>
                    </a:lnTo>
                    <a:lnTo>
                      <a:pt x="569" y="27"/>
                    </a:lnTo>
                    <a:lnTo>
                      <a:pt x="599" y="27"/>
                    </a:lnTo>
                    <a:cubicBezTo>
                      <a:pt x="600" y="27"/>
                      <a:pt x="602" y="27"/>
                      <a:pt x="604" y="27"/>
                    </a:cubicBezTo>
                    <a:cubicBezTo>
                      <a:pt x="606" y="28"/>
                      <a:pt x="608" y="29"/>
                      <a:pt x="610" y="31"/>
                    </a:cubicBezTo>
                    <a:cubicBezTo>
                      <a:pt x="612" y="32"/>
                      <a:pt x="614" y="35"/>
                      <a:pt x="616" y="38"/>
                    </a:cubicBezTo>
                    <a:cubicBezTo>
                      <a:pt x="617" y="42"/>
                      <a:pt x="618" y="46"/>
                      <a:pt x="618" y="52"/>
                    </a:cubicBezTo>
                    <a:cubicBezTo>
                      <a:pt x="618" y="56"/>
                      <a:pt x="617" y="59"/>
                      <a:pt x="616" y="61"/>
                    </a:cubicBezTo>
                    <a:cubicBezTo>
                      <a:pt x="614" y="63"/>
                      <a:pt x="613" y="65"/>
                      <a:pt x="611" y="66"/>
                    </a:cubicBezTo>
                    <a:cubicBezTo>
                      <a:pt x="609" y="67"/>
                      <a:pt x="607" y="68"/>
                      <a:pt x="605" y="68"/>
                    </a:cubicBezTo>
                    <a:cubicBezTo>
                      <a:pt x="602" y="68"/>
                      <a:pt x="601" y="69"/>
                      <a:pt x="599" y="69"/>
                    </a:cubicBezTo>
                    <a:lnTo>
                      <a:pt x="569" y="69"/>
                    </a:lnTo>
                    <a:lnTo>
                      <a:pt x="569" y="69"/>
                    </a:lnTo>
                    <a:close/>
                    <a:moveTo>
                      <a:pt x="724" y="121"/>
                    </a:moveTo>
                    <a:lnTo>
                      <a:pt x="724" y="121"/>
                    </a:lnTo>
                    <a:cubicBezTo>
                      <a:pt x="730" y="118"/>
                      <a:pt x="735" y="115"/>
                      <a:pt x="738" y="112"/>
                    </a:cubicBezTo>
                    <a:cubicBezTo>
                      <a:pt x="742" y="108"/>
                      <a:pt x="745" y="104"/>
                      <a:pt x="747" y="100"/>
                    </a:cubicBezTo>
                    <a:cubicBezTo>
                      <a:pt x="748" y="96"/>
                      <a:pt x="749" y="92"/>
                      <a:pt x="749" y="88"/>
                    </a:cubicBezTo>
                    <a:cubicBezTo>
                      <a:pt x="749" y="76"/>
                      <a:pt x="745" y="67"/>
                      <a:pt x="736" y="60"/>
                    </a:cubicBezTo>
                    <a:cubicBezTo>
                      <a:pt x="728" y="53"/>
                      <a:pt x="716" y="50"/>
                      <a:pt x="700" y="50"/>
                    </a:cubicBezTo>
                    <a:cubicBezTo>
                      <a:pt x="694" y="50"/>
                      <a:pt x="690" y="48"/>
                      <a:pt x="687" y="46"/>
                    </a:cubicBezTo>
                    <a:cubicBezTo>
                      <a:pt x="686" y="45"/>
                      <a:pt x="686" y="44"/>
                      <a:pt x="686" y="43"/>
                    </a:cubicBezTo>
                    <a:cubicBezTo>
                      <a:pt x="685" y="42"/>
                      <a:pt x="685" y="41"/>
                      <a:pt x="685" y="40"/>
                    </a:cubicBezTo>
                    <a:cubicBezTo>
                      <a:pt x="684" y="39"/>
                      <a:pt x="684" y="38"/>
                      <a:pt x="684" y="37"/>
                    </a:cubicBezTo>
                    <a:lnTo>
                      <a:pt x="685" y="36"/>
                    </a:lnTo>
                    <a:lnTo>
                      <a:pt x="685" y="35"/>
                    </a:lnTo>
                    <a:cubicBezTo>
                      <a:pt x="685" y="35"/>
                      <a:pt x="685" y="34"/>
                      <a:pt x="685" y="32"/>
                    </a:cubicBezTo>
                    <a:cubicBezTo>
                      <a:pt x="686" y="31"/>
                      <a:pt x="687" y="30"/>
                      <a:pt x="688" y="29"/>
                    </a:cubicBezTo>
                    <a:cubicBezTo>
                      <a:pt x="689" y="28"/>
                      <a:pt x="691" y="27"/>
                      <a:pt x="693" y="26"/>
                    </a:cubicBezTo>
                    <a:cubicBezTo>
                      <a:pt x="696" y="25"/>
                      <a:pt x="699" y="25"/>
                      <a:pt x="703" y="25"/>
                    </a:cubicBezTo>
                    <a:cubicBezTo>
                      <a:pt x="707" y="25"/>
                      <a:pt x="710" y="25"/>
                      <a:pt x="713" y="26"/>
                    </a:cubicBezTo>
                    <a:cubicBezTo>
                      <a:pt x="715" y="27"/>
                      <a:pt x="717" y="29"/>
                      <a:pt x="718" y="30"/>
                    </a:cubicBezTo>
                    <a:cubicBezTo>
                      <a:pt x="720" y="32"/>
                      <a:pt x="721" y="33"/>
                      <a:pt x="721" y="35"/>
                    </a:cubicBezTo>
                    <a:cubicBezTo>
                      <a:pt x="722" y="37"/>
                      <a:pt x="722" y="38"/>
                      <a:pt x="722" y="39"/>
                    </a:cubicBezTo>
                    <a:lnTo>
                      <a:pt x="722" y="39"/>
                    </a:lnTo>
                    <a:lnTo>
                      <a:pt x="747" y="40"/>
                    </a:lnTo>
                    <a:cubicBezTo>
                      <a:pt x="747" y="39"/>
                      <a:pt x="747" y="38"/>
                      <a:pt x="747" y="36"/>
                    </a:cubicBezTo>
                    <a:cubicBezTo>
                      <a:pt x="747" y="35"/>
                      <a:pt x="746" y="32"/>
                      <a:pt x="746" y="30"/>
                    </a:cubicBezTo>
                    <a:cubicBezTo>
                      <a:pt x="745" y="27"/>
                      <a:pt x="744" y="24"/>
                      <a:pt x="742" y="21"/>
                    </a:cubicBezTo>
                    <a:cubicBezTo>
                      <a:pt x="741" y="18"/>
                      <a:pt x="739" y="15"/>
                      <a:pt x="736" y="12"/>
                    </a:cubicBezTo>
                    <a:cubicBezTo>
                      <a:pt x="728" y="4"/>
                      <a:pt x="717" y="0"/>
                      <a:pt x="703" y="0"/>
                    </a:cubicBezTo>
                    <a:cubicBezTo>
                      <a:pt x="688" y="0"/>
                      <a:pt x="677" y="4"/>
                      <a:pt x="669" y="12"/>
                    </a:cubicBezTo>
                    <a:cubicBezTo>
                      <a:pt x="667" y="14"/>
                      <a:pt x="665" y="16"/>
                      <a:pt x="664" y="19"/>
                    </a:cubicBezTo>
                    <a:cubicBezTo>
                      <a:pt x="663" y="21"/>
                      <a:pt x="662" y="23"/>
                      <a:pt x="661" y="25"/>
                    </a:cubicBezTo>
                    <a:cubicBezTo>
                      <a:pt x="660" y="27"/>
                      <a:pt x="660" y="29"/>
                      <a:pt x="660" y="31"/>
                    </a:cubicBezTo>
                    <a:cubicBezTo>
                      <a:pt x="659" y="33"/>
                      <a:pt x="659" y="34"/>
                      <a:pt x="659" y="35"/>
                    </a:cubicBezTo>
                    <a:cubicBezTo>
                      <a:pt x="659" y="36"/>
                      <a:pt x="659" y="37"/>
                      <a:pt x="659" y="39"/>
                    </a:cubicBezTo>
                    <a:cubicBezTo>
                      <a:pt x="659" y="41"/>
                      <a:pt x="660" y="43"/>
                      <a:pt x="660" y="46"/>
                    </a:cubicBezTo>
                    <a:cubicBezTo>
                      <a:pt x="661" y="48"/>
                      <a:pt x="662" y="51"/>
                      <a:pt x="663" y="54"/>
                    </a:cubicBezTo>
                    <a:cubicBezTo>
                      <a:pt x="664" y="57"/>
                      <a:pt x="666" y="60"/>
                      <a:pt x="669" y="62"/>
                    </a:cubicBezTo>
                    <a:cubicBezTo>
                      <a:pt x="670" y="64"/>
                      <a:pt x="671" y="65"/>
                      <a:pt x="673" y="67"/>
                    </a:cubicBezTo>
                    <a:cubicBezTo>
                      <a:pt x="675" y="68"/>
                      <a:pt x="677" y="69"/>
                      <a:pt x="680" y="71"/>
                    </a:cubicBezTo>
                    <a:cubicBezTo>
                      <a:pt x="682" y="72"/>
                      <a:pt x="685" y="73"/>
                      <a:pt x="689" y="74"/>
                    </a:cubicBezTo>
                    <a:cubicBezTo>
                      <a:pt x="692" y="74"/>
                      <a:pt x="696" y="75"/>
                      <a:pt x="700" y="75"/>
                    </a:cubicBezTo>
                    <a:cubicBezTo>
                      <a:pt x="706" y="75"/>
                      <a:pt x="710" y="75"/>
                      <a:pt x="714" y="76"/>
                    </a:cubicBezTo>
                    <a:cubicBezTo>
                      <a:pt x="718" y="77"/>
                      <a:pt x="720" y="79"/>
                      <a:pt x="722" y="81"/>
                    </a:cubicBezTo>
                    <a:cubicBezTo>
                      <a:pt x="723" y="82"/>
                      <a:pt x="723" y="83"/>
                      <a:pt x="724" y="84"/>
                    </a:cubicBezTo>
                    <a:cubicBezTo>
                      <a:pt x="724" y="86"/>
                      <a:pt x="724" y="87"/>
                      <a:pt x="724" y="88"/>
                    </a:cubicBezTo>
                    <a:cubicBezTo>
                      <a:pt x="723" y="91"/>
                      <a:pt x="722" y="92"/>
                      <a:pt x="720" y="94"/>
                    </a:cubicBezTo>
                    <a:cubicBezTo>
                      <a:pt x="719" y="95"/>
                      <a:pt x="717" y="96"/>
                      <a:pt x="714" y="98"/>
                    </a:cubicBezTo>
                    <a:cubicBezTo>
                      <a:pt x="711" y="99"/>
                      <a:pt x="707" y="99"/>
                      <a:pt x="702" y="99"/>
                    </a:cubicBezTo>
                    <a:cubicBezTo>
                      <a:pt x="699" y="99"/>
                      <a:pt x="696" y="99"/>
                      <a:pt x="694" y="98"/>
                    </a:cubicBezTo>
                    <a:cubicBezTo>
                      <a:pt x="692" y="97"/>
                      <a:pt x="689" y="96"/>
                      <a:pt x="688" y="95"/>
                    </a:cubicBezTo>
                    <a:cubicBezTo>
                      <a:pt x="686" y="94"/>
                      <a:pt x="685" y="93"/>
                      <a:pt x="684" y="91"/>
                    </a:cubicBezTo>
                    <a:cubicBezTo>
                      <a:pt x="683" y="90"/>
                      <a:pt x="682" y="89"/>
                      <a:pt x="682" y="88"/>
                    </a:cubicBezTo>
                    <a:lnTo>
                      <a:pt x="657" y="88"/>
                    </a:lnTo>
                    <a:cubicBezTo>
                      <a:pt x="657" y="93"/>
                      <a:pt x="658" y="97"/>
                      <a:pt x="661" y="102"/>
                    </a:cubicBezTo>
                    <a:cubicBezTo>
                      <a:pt x="663" y="106"/>
                      <a:pt x="666" y="110"/>
                      <a:pt x="671" y="114"/>
                    </a:cubicBezTo>
                    <a:cubicBezTo>
                      <a:pt x="675" y="117"/>
                      <a:pt x="679" y="120"/>
                      <a:pt x="685" y="122"/>
                    </a:cubicBezTo>
                    <a:cubicBezTo>
                      <a:pt x="690" y="124"/>
                      <a:pt x="696" y="125"/>
                      <a:pt x="702" y="125"/>
                    </a:cubicBezTo>
                    <a:cubicBezTo>
                      <a:pt x="711" y="125"/>
                      <a:pt x="718" y="123"/>
                      <a:pt x="724" y="121"/>
                    </a:cubicBezTo>
                    <a:close/>
                    <a:moveTo>
                      <a:pt x="834" y="123"/>
                    </a:moveTo>
                    <a:lnTo>
                      <a:pt x="834" y="123"/>
                    </a:lnTo>
                    <a:lnTo>
                      <a:pt x="859" y="123"/>
                    </a:lnTo>
                    <a:lnTo>
                      <a:pt x="859" y="2"/>
                    </a:lnTo>
                    <a:lnTo>
                      <a:pt x="834" y="2"/>
                    </a:lnTo>
                    <a:lnTo>
                      <a:pt x="834" y="123"/>
                    </a:lnTo>
                    <a:close/>
                    <a:moveTo>
                      <a:pt x="965" y="81"/>
                    </a:moveTo>
                    <a:lnTo>
                      <a:pt x="965" y="81"/>
                    </a:lnTo>
                    <a:lnTo>
                      <a:pt x="913" y="2"/>
                    </a:lnTo>
                    <a:lnTo>
                      <a:pt x="885" y="2"/>
                    </a:lnTo>
                    <a:lnTo>
                      <a:pt x="885" y="123"/>
                    </a:lnTo>
                    <a:lnTo>
                      <a:pt x="910" y="123"/>
                    </a:lnTo>
                    <a:lnTo>
                      <a:pt x="910" y="45"/>
                    </a:lnTo>
                    <a:lnTo>
                      <a:pt x="963" y="123"/>
                    </a:lnTo>
                    <a:lnTo>
                      <a:pt x="991" y="123"/>
                    </a:lnTo>
                    <a:lnTo>
                      <a:pt x="991" y="2"/>
                    </a:lnTo>
                    <a:lnTo>
                      <a:pt x="965" y="2"/>
                    </a:lnTo>
                    <a:lnTo>
                      <a:pt x="965" y="8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8" name="Freeform 6"/>
              <p:cNvSpPr>
                <a:spLocks noEditPoints="1"/>
              </p:cNvSpPr>
              <p:nvPr userDrawn="1"/>
            </p:nvSpPr>
            <p:spPr bwMode="auto">
              <a:xfrm>
                <a:off x="504000" y="6908801"/>
                <a:ext cx="1374775" cy="123825"/>
              </a:xfrm>
              <a:custGeom>
                <a:avLst/>
                <a:gdLst>
                  <a:gd name="T0" fmla="*/ 68 w 1426"/>
                  <a:gd name="T1" fmla="*/ 11 h 125"/>
                  <a:gd name="T2" fmla="*/ 64 w 1426"/>
                  <a:gd name="T3" fmla="*/ 123 h 125"/>
                  <a:gd name="T4" fmla="*/ 87 w 1426"/>
                  <a:gd name="T5" fmla="*/ 68 h 125"/>
                  <a:gd name="T6" fmla="*/ 50 w 1426"/>
                  <a:gd name="T7" fmla="*/ 31 h 125"/>
                  <a:gd name="T8" fmla="*/ 25 w 1426"/>
                  <a:gd name="T9" fmla="*/ 51 h 125"/>
                  <a:gd name="T10" fmla="*/ 60 w 1426"/>
                  <a:gd name="T11" fmla="*/ 80 h 125"/>
                  <a:gd name="T12" fmla="*/ 185 w 1426"/>
                  <a:gd name="T13" fmla="*/ 2 h 125"/>
                  <a:gd name="T14" fmla="*/ 145 w 1426"/>
                  <a:gd name="T15" fmla="*/ 92 h 125"/>
                  <a:gd name="T16" fmla="*/ 112 w 1426"/>
                  <a:gd name="T17" fmla="*/ 68 h 125"/>
                  <a:gd name="T18" fmla="*/ 161 w 1426"/>
                  <a:gd name="T19" fmla="*/ 124 h 125"/>
                  <a:gd name="T20" fmla="*/ 210 w 1426"/>
                  <a:gd name="T21" fmla="*/ 2 h 125"/>
                  <a:gd name="T22" fmla="*/ 322 w 1426"/>
                  <a:gd name="T23" fmla="*/ 89 h 125"/>
                  <a:gd name="T24" fmla="*/ 257 w 1426"/>
                  <a:gd name="T25" fmla="*/ 37 h 125"/>
                  <a:gd name="T26" fmla="*/ 291 w 1426"/>
                  <a:gd name="T27" fmla="*/ 31 h 125"/>
                  <a:gd name="T28" fmla="*/ 315 w 1426"/>
                  <a:gd name="T29" fmla="*/ 22 h 125"/>
                  <a:gd name="T30" fmla="*/ 232 w 1426"/>
                  <a:gd name="T31" fmla="*/ 35 h 125"/>
                  <a:gd name="T32" fmla="*/ 261 w 1426"/>
                  <a:gd name="T33" fmla="*/ 74 h 125"/>
                  <a:gd name="T34" fmla="*/ 286 w 1426"/>
                  <a:gd name="T35" fmla="*/ 98 h 125"/>
                  <a:gd name="T36" fmla="*/ 233 w 1426"/>
                  <a:gd name="T37" fmla="*/ 102 h 125"/>
                  <a:gd name="T38" fmla="*/ 367 w 1426"/>
                  <a:gd name="T39" fmla="*/ 124 h 125"/>
                  <a:gd name="T40" fmla="*/ 393 w 1426"/>
                  <a:gd name="T41" fmla="*/ 2 h 125"/>
                  <a:gd name="T42" fmla="*/ 474 w 1426"/>
                  <a:gd name="T43" fmla="*/ 2 h 125"/>
                  <a:gd name="T44" fmla="*/ 526 w 1426"/>
                  <a:gd name="T45" fmla="*/ 124 h 125"/>
                  <a:gd name="T46" fmla="*/ 551 w 1426"/>
                  <a:gd name="T47" fmla="*/ 52 h 125"/>
                  <a:gd name="T48" fmla="*/ 714 w 1426"/>
                  <a:gd name="T49" fmla="*/ 101 h 125"/>
                  <a:gd name="T50" fmla="*/ 652 w 1426"/>
                  <a:gd name="T51" fmla="*/ 37 h 125"/>
                  <a:gd name="T52" fmla="*/ 680 w 1426"/>
                  <a:gd name="T53" fmla="*/ 27 h 125"/>
                  <a:gd name="T54" fmla="*/ 713 w 1426"/>
                  <a:gd name="T55" fmla="*/ 30 h 125"/>
                  <a:gd name="T56" fmla="*/ 627 w 1426"/>
                  <a:gd name="T57" fmla="*/ 32 h 125"/>
                  <a:gd name="T58" fmla="*/ 648 w 1426"/>
                  <a:gd name="T59" fmla="*/ 71 h 125"/>
                  <a:gd name="T60" fmla="*/ 688 w 1426"/>
                  <a:gd name="T61" fmla="*/ 94 h 125"/>
                  <a:gd name="T62" fmla="*/ 625 w 1426"/>
                  <a:gd name="T63" fmla="*/ 88 h 125"/>
                  <a:gd name="T64" fmla="*/ 796 w 1426"/>
                  <a:gd name="T65" fmla="*/ 121 h 125"/>
                  <a:gd name="T66" fmla="*/ 757 w 1426"/>
                  <a:gd name="T67" fmla="*/ 43 h 125"/>
                  <a:gd name="T68" fmla="*/ 765 w 1426"/>
                  <a:gd name="T69" fmla="*/ 27 h 125"/>
                  <a:gd name="T70" fmla="*/ 819 w 1426"/>
                  <a:gd name="T71" fmla="*/ 40 h 125"/>
                  <a:gd name="T72" fmla="*/ 736 w 1426"/>
                  <a:gd name="T73" fmla="*/ 19 h 125"/>
                  <a:gd name="T74" fmla="*/ 741 w 1426"/>
                  <a:gd name="T75" fmla="*/ 63 h 125"/>
                  <a:gd name="T76" fmla="*/ 795 w 1426"/>
                  <a:gd name="T77" fmla="*/ 85 h 125"/>
                  <a:gd name="T78" fmla="*/ 756 w 1426"/>
                  <a:gd name="T79" fmla="*/ 92 h 125"/>
                  <a:gd name="T80" fmla="*/ 796 w 1426"/>
                  <a:gd name="T81" fmla="*/ 121 h 125"/>
                  <a:gd name="T82" fmla="*/ 967 w 1426"/>
                  <a:gd name="T83" fmla="*/ 2 h 125"/>
                  <a:gd name="T84" fmla="*/ 974 w 1426"/>
                  <a:gd name="T85" fmla="*/ 96 h 125"/>
                  <a:gd name="T86" fmla="*/ 1013 w 1426"/>
                  <a:gd name="T87" fmla="*/ 113 h 125"/>
                  <a:gd name="T88" fmla="*/ 933 w 1426"/>
                  <a:gd name="T89" fmla="*/ 27 h 125"/>
                  <a:gd name="T90" fmla="*/ 975 w 1426"/>
                  <a:gd name="T91" fmla="*/ 66 h 125"/>
                  <a:gd name="T92" fmla="*/ 1134 w 1426"/>
                  <a:gd name="T93" fmla="*/ 2 h 125"/>
                  <a:gd name="T94" fmla="*/ 1216 w 1426"/>
                  <a:gd name="T95" fmla="*/ 2 h 125"/>
                  <a:gd name="T96" fmla="*/ 1317 w 1426"/>
                  <a:gd name="T97" fmla="*/ 124 h 125"/>
                  <a:gd name="T98" fmla="*/ 1260 w 1426"/>
                  <a:gd name="T99" fmla="*/ 28 h 125"/>
                  <a:gd name="T100" fmla="*/ 1426 w 1426"/>
                  <a:gd name="T101" fmla="*/ 89 h 125"/>
                  <a:gd name="T102" fmla="*/ 1361 w 1426"/>
                  <a:gd name="T103" fmla="*/ 37 h 125"/>
                  <a:gd name="T104" fmla="*/ 1395 w 1426"/>
                  <a:gd name="T105" fmla="*/ 31 h 125"/>
                  <a:gd name="T106" fmla="*/ 1419 w 1426"/>
                  <a:gd name="T107" fmla="*/ 22 h 125"/>
                  <a:gd name="T108" fmla="*/ 1336 w 1426"/>
                  <a:gd name="T109" fmla="*/ 35 h 125"/>
                  <a:gd name="T110" fmla="*/ 1366 w 1426"/>
                  <a:gd name="T111" fmla="*/ 74 h 125"/>
                  <a:gd name="T112" fmla="*/ 1391 w 1426"/>
                  <a:gd name="T113" fmla="*/ 98 h 125"/>
                  <a:gd name="T114" fmla="*/ 1338 w 1426"/>
                  <a:gd name="T115" fmla="*/ 10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6" h="125">
                    <a:moveTo>
                      <a:pt x="79" y="55"/>
                    </a:moveTo>
                    <a:lnTo>
                      <a:pt x="79" y="55"/>
                    </a:lnTo>
                    <a:cubicBezTo>
                      <a:pt x="80" y="54"/>
                      <a:pt x="81" y="53"/>
                      <a:pt x="81" y="52"/>
                    </a:cubicBezTo>
                    <a:cubicBezTo>
                      <a:pt x="82" y="50"/>
                      <a:pt x="82" y="49"/>
                      <a:pt x="82" y="47"/>
                    </a:cubicBezTo>
                    <a:cubicBezTo>
                      <a:pt x="82" y="46"/>
                      <a:pt x="83" y="44"/>
                      <a:pt x="83" y="42"/>
                    </a:cubicBezTo>
                    <a:cubicBezTo>
                      <a:pt x="83" y="35"/>
                      <a:pt x="81" y="29"/>
                      <a:pt x="78" y="24"/>
                    </a:cubicBezTo>
                    <a:cubicBezTo>
                      <a:pt x="76" y="19"/>
                      <a:pt x="72" y="15"/>
                      <a:pt x="68" y="11"/>
                    </a:cubicBezTo>
                    <a:cubicBezTo>
                      <a:pt x="64" y="8"/>
                      <a:pt x="60" y="6"/>
                      <a:pt x="55" y="5"/>
                    </a:cubicBezTo>
                    <a:cubicBezTo>
                      <a:pt x="50" y="3"/>
                      <a:pt x="46" y="3"/>
                      <a:pt x="42" y="3"/>
                    </a:cubicBezTo>
                    <a:lnTo>
                      <a:pt x="0" y="3"/>
                    </a:lnTo>
                    <a:lnTo>
                      <a:pt x="0" y="124"/>
                    </a:lnTo>
                    <a:lnTo>
                      <a:pt x="42" y="124"/>
                    </a:lnTo>
                    <a:cubicBezTo>
                      <a:pt x="45" y="124"/>
                      <a:pt x="48" y="124"/>
                      <a:pt x="52" y="124"/>
                    </a:cubicBezTo>
                    <a:cubicBezTo>
                      <a:pt x="56" y="124"/>
                      <a:pt x="60" y="123"/>
                      <a:pt x="64" y="123"/>
                    </a:cubicBezTo>
                    <a:cubicBezTo>
                      <a:pt x="68" y="122"/>
                      <a:pt x="71" y="121"/>
                      <a:pt x="75" y="120"/>
                    </a:cubicBezTo>
                    <a:cubicBezTo>
                      <a:pt x="79" y="118"/>
                      <a:pt x="82" y="116"/>
                      <a:pt x="85" y="114"/>
                    </a:cubicBezTo>
                    <a:cubicBezTo>
                      <a:pt x="87" y="111"/>
                      <a:pt x="90" y="108"/>
                      <a:pt x="91" y="104"/>
                    </a:cubicBezTo>
                    <a:cubicBezTo>
                      <a:pt x="93" y="100"/>
                      <a:pt x="94" y="95"/>
                      <a:pt x="94" y="90"/>
                    </a:cubicBezTo>
                    <a:cubicBezTo>
                      <a:pt x="94" y="89"/>
                      <a:pt x="94" y="88"/>
                      <a:pt x="94" y="86"/>
                    </a:cubicBezTo>
                    <a:cubicBezTo>
                      <a:pt x="93" y="83"/>
                      <a:pt x="93" y="81"/>
                      <a:pt x="92" y="78"/>
                    </a:cubicBezTo>
                    <a:cubicBezTo>
                      <a:pt x="91" y="74"/>
                      <a:pt x="89" y="71"/>
                      <a:pt x="87" y="68"/>
                    </a:cubicBezTo>
                    <a:cubicBezTo>
                      <a:pt x="84" y="64"/>
                      <a:pt x="81" y="61"/>
                      <a:pt x="77" y="59"/>
                    </a:cubicBezTo>
                    <a:cubicBezTo>
                      <a:pt x="78" y="58"/>
                      <a:pt x="79" y="56"/>
                      <a:pt x="79" y="55"/>
                    </a:cubicBezTo>
                    <a:close/>
                    <a:moveTo>
                      <a:pt x="25" y="29"/>
                    </a:moveTo>
                    <a:lnTo>
                      <a:pt x="25" y="29"/>
                    </a:lnTo>
                    <a:lnTo>
                      <a:pt x="42" y="29"/>
                    </a:lnTo>
                    <a:cubicBezTo>
                      <a:pt x="42" y="29"/>
                      <a:pt x="44" y="29"/>
                      <a:pt x="45" y="29"/>
                    </a:cubicBezTo>
                    <a:cubicBezTo>
                      <a:pt x="47" y="29"/>
                      <a:pt x="49" y="30"/>
                      <a:pt x="50" y="31"/>
                    </a:cubicBezTo>
                    <a:cubicBezTo>
                      <a:pt x="52" y="32"/>
                      <a:pt x="53" y="33"/>
                      <a:pt x="55" y="35"/>
                    </a:cubicBezTo>
                    <a:cubicBezTo>
                      <a:pt x="56" y="36"/>
                      <a:pt x="56" y="39"/>
                      <a:pt x="56" y="42"/>
                    </a:cubicBezTo>
                    <a:cubicBezTo>
                      <a:pt x="56" y="45"/>
                      <a:pt x="56" y="47"/>
                      <a:pt x="55" y="48"/>
                    </a:cubicBezTo>
                    <a:cubicBezTo>
                      <a:pt x="54" y="50"/>
                      <a:pt x="53" y="50"/>
                      <a:pt x="51" y="51"/>
                    </a:cubicBezTo>
                    <a:cubicBezTo>
                      <a:pt x="50" y="51"/>
                      <a:pt x="48" y="51"/>
                      <a:pt x="46" y="51"/>
                    </a:cubicBezTo>
                    <a:cubicBezTo>
                      <a:pt x="44" y="51"/>
                      <a:pt x="43" y="51"/>
                      <a:pt x="42" y="51"/>
                    </a:cubicBezTo>
                    <a:lnTo>
                      <a:pt x="25" y="51"/>
                    </a:lnTo>
                    <a:lnTo>
                      <a:pt x="25" y="29"/>
                    </a:lnTo>
                    <a:lnTo>
                      <a:pt x="25" y="29"/>
                    </a:lnTo>
                    <a:close/>
                    <a:moveTo>
                      <a:pt x="25" y="98"/>
                    </a:moveTo>
                    <a:lnTo>
                      <a:pt x="25" y="98"/>
                    </a:lnTo>
                    <a:lnTo>
                      <a:pt x="25" y="78"/>
                    </a:lnTo>
                    <a:lnTo>
                      <a:pt x="44" y="78"/>
                    </a:lnTo>
                    <a:cubicBezTo>
                      <a:pt x="51" y="78"/>
                      <a:pt x="57" y="79"/>
                      <a:pt x="60" y="80"/>
                    </a:cubicBezTo>
                    <a:cubicBezTo>
                      <a:pt x="63" y="81"/>
                      <a:pt x="65" y="84"/>
                      <a:pt x="65" y="88"/>
                    </a:cubicBezTo>
                    <a:cubicBezTo>
                      <a:pt x="65" y="92"/>
                      <a:pt x="63" y="94"/>
                      <a:pt x="60" y="96"/>
                    </a:cubicBezTo>
                    <a:cubicBezTo>
                      <a:pt x="57" y="97"/>
                      <a:pt x="51" y="98"/>
                      <a:pt x="44" y="98"/>
                    </a:cubicBezTo>
                    <a:lnTo>
                      <a:pt x="25" y="98"/>
                    </a:lnTo>
                    <a:lnTo>
                      <a:pt x="25" y="98"/>
                    </a:lnTo>
                    <a:close/>
                    <a:moveTo>
                      <a:pt x="185" y="2"/>
                    </a:moveTo>
                    <a:lnTo>
                      <a:pt x="185" y="2"/>
                    </a:lnTo>
                    <a:lnTo>
                      <a:pt x="185" y="68"/>
                    </a:lnTo>
                    <a:cubicBezTo>
                      <a:pt x="185" y="70"/>
                      <a:pt x="185" y="72"/>
                      <a:pt x="185" y="75"/>
                    </a:cubicBezTo>
                    <a:cubicBezTo>
                      <a:pt x="184" y="79"/>
                      <a:pt x="183" y="82"/>
                      <a:pt x="182" y="85"/>
                    </a:cubicBezTo>
                    <a:cubicBezTo>
                      <a:pt x="180" y="89"/>
                      <a:pt x="178" y="92"/>
                      <a:pt x="174" y="94"/>
                    </a:cubicBezTo>
                    <a:cubicBezTo>
                      <a:pt x="171" y="97"/>
                      <a:pt x="167" y="98"/>
                      <a:pt x="161" y="98"/>
                    </a:cubicBezTo>
                    <a:cubicBezTo>
                      <a:pt x="158" y="98"/>
                      <a:pt x="154" y="98"/>
                      <a:pt x="152" y="97"/>
                    </a:cubicBezTo>
                    <a:cubicBezTo>
                      <a:pt x="149" y="95"/>
                      <a:pt x="147" y="94"/>
                      <a:pt x="145" y="92"/>
                    </a:cubicBezTo>
                    <a:cubicBezTo>
                      <a:pt x="143" y="90"/>
                      <a:pt x="142" y="88"/>
                      <a:pt x="141" y="85"/>
                    </a:cubicBezTo>
                    <a:cubicBezTo>
                      <a:pt x="140" y="83"/>
                      <a:pt x="139" y="81"/>
                      <a:pt x="138" y="79"/>
                    </a:cubicBezTo>
                    <a:cubicBezTo>
                      <a:pt x="138" y="76"/>
                      <a:pt x="138" y="74"/>
                      <a:pt x="137" y="73"/>
                    </a:cubicBezTo>
                    <a:cubicBezTo>
                      <a:pt x="137" y="71"/>
                      <a:pt x="137" y="69"/>
                      <a:pt x="137" y="69"/>
                    </a:cubicBezTo>
                    <a:lnTo>
                      <a:pt x="137" y="2"/>
                    </a:lnTo>
                    <a:lnTo>
                      <a:pt x="112" y="2"/>
                    </a:lnTo>
                    <a:lnTo>
                      <a:pt x="112" y="68"/>
                    </a:lnTo>
                    <a:cubicBezTo>
                      <a:pt x="112" y="69"/>
                      <a:pt x="112" y="71"/>
                      <a:pt x="112" y="74"/>
                    </a:cubicBezTo>
                    <a:cubicBezTo>
                      <a:pt x="112" y="77"/>
                      <a:pt x="113" y="81"/>
                      <a:pt x="114" y="85"/>
                    </a:cubicBezTo>
                    <a:cubicBezTo>
                      <a:pt x="115" y="89"/>
                      <a:pt x="117" y="93"/>
                      <a:pt x="119" y="98"/>
                    </a:cubicBezTo>
                    <a:cubicBezTo>
                      <a:pt x="121" y="102"/>
                      <a:pt x="124" y="107"/>
                      <a:pt x="128" y="111"/>
                    </a:cubicBezTo>
                    <a:cubicBezTo>
                      <a:pt x="132" y="115"/>
                      <a:pt x="137" y="118"/>
                      <a:pt x="143" y="120"/>
                    </a:cubicBezTo>
                    <a:cubicBezTo>
                      <a:pt x="148" y="123"/>
                      <a:pt x="154" y="124"/>
                      <a:pt x="161" y="124"/>
                    </a:cubicBezTo>
                    <a:lnTo>
                      <a:pt x="161" y="124"/>
                    </a:lnTo>
                    <a:cubicBezTo>
                      <a:pt x="168" y="124"/>
                      <a:pt x="173" y="123"/>
                      <a:pt x="178" y="121"/>
                    </a:cubicBezTo>
                    <a:cubicBezTo>
                      <a:pt x="183" y="119"/>
                      <a:pt x="187" y="117"/>
                      <a:pt x="191" y="114"/>
                    </a:cubicBezTo>
                    <a:cubicBezTo>
                      <a:pt x="195" y="111"/>
                      <a:pt x="198" y="107"/>
                      <a:pt x="200" y="103"/>
                    </a:cubicBezTo>
                    <a:cubicBezTo>
                      <a:pt x="203" y="99"/>
                      <a:pt x="205" y="95"/>
                      <a:pt x="206" y="91"/>
                    </a:cubicBezTo>
                    <a:cubicBezTo>
                      <a:pt x="208" y="87"/>
                      <a:pt x="209" y="83"/>
                      <a:pt x="209" y="79"/>
                    </a:cubicBezTo>
                    <a:cubicBezTo>
                      <a:pt x="210" y="75"/>
                      <a:pt x="210" y="72"/>
                      <a:pt x="210" y="69"/>
                    </a:cubicBezTo>
                    <a:lnTo>
                      <a:pt x="210" y="2"/>
                    </a:lnTo>
                    <a:lnTo>
                      <a:pt x="185" y="2"/>
                    </a:lnTo>
                    <a:lnTo>
                      <a:pt x="185" y="2"/>
                    </a:lnTo>
                    <a:close/>
                    <a:moveTo>
                      <a:pt x="296" y="121"/>
                    </a:moveTo>
                    <a:lnTo>
                      <a:pt x="296" y="121"/>
                    </a:lnTo>
                    <a:cubicBezTo>
                      <a:pt x="302" y="119"/>
                      <a:pt x="307" y="116"/>
                      <a:pt x="311" y="112"/>
                    </a:cubicBezTo>
                    <a:cubicBezTo>
                      <a:pt x="315" y="109"/>
                      <a:pt x="317" y="105"/>
                      <a:pt x="319" y="101"/>
                    </a:cubicBezTo>
                    <a:cubicBezTo>
                      <a:pt x="321" y="96"/>
                      <a:pt x="322" y="92"/>
                      <a:pt x="322" y="89"/>
                    </a:cubicBezTo>
                    <a:cubicBezTo>
                      <a:pt x="322" y="77"/>
                      <a:pt x="317" y="67"/>
                      <a:pt x="309" y="60"/>
                    </a:cubicBezTo>
                    <a:cubicBezTo>
                      <a:pt x="300" y="53"/>
                      <a:pt x="288" y="50"/>
                      <a:pt x="273" y="50"/>
                    </a:cubicBezTo>
                    <a:cubicBezTo>
                      <a:pt x="267" y="50"/>
                      <a:pt x="262" y="49"/>
                      <a:pt x="260" y="46"/>
                    </a:cubicBezTo>
                    <a:cubicBezTo>
                      <a:pt x="259" y="45"/>
                      <a:pt x="258" y="44"/>
                      <a:pt x="258" y="43"/>
                    </a:cubicBezTo>
                    <a:cubicBezTo>
                      <a:pt x="258" y="42"/>
                      <a:pt x="257" y="41"/>
                      <a:pt x="257" y="40"/>
                    </a:cubicBezTo>
                    <a:cubicBezTo>
                      <a:pt x="257" y="39"/>
                      <a:pt x="257" y="38"/>
                      <a:pt x="257" y="37"/>
                    </a:cubicBezTo>
                    <a:lnTo>
                      <a:pt x="257" y="37"/>
                    </a:lnTo>
                    <a:lnTo>
                      <a:pt x="257" y="36"/>
                    </a:lnTo>
                    <a:cubicBezTo>
                      <a:pt x="257" y="35"/>
                      <a:pt x="257" y="34"/>
                      <a:pt x="258" y="33"/>
                    </a:cubicBezTo>
                    <a:cubicBezTo>
                      <a:pt x="258" y="32"/>
                      <a:pt x="259" y="30"/>
                      <a:pt x="260" y="29"/>
                    </a:cubicBezTo>
                    <a:cubicBezTo>
                      <a:pt x="261" y="28"/>
                      <a:pt x="263" y="27"/>
                      <a:pt x="266" y="27"/>
                    </a:cubicBezTo>
                    <a:cubicBezTo>
                      <a:pt x="268" y="26"/>
                      <a:pt x="271" y="25"/>
                      <a:pt x="275" y="25"/>
                    </a:cubicBezTo>
                    <a:cubicBezTo>
                      <a:pt x="279" y="25"/>
                      <a:pt x="283" y="26"/>
                      <a:pt x="285" y="27"/>
                    </a:cubicBezTo>
                    <a:cubicBezTo>
                      <a:pt x="288" y="28"/>
                      <a:pt x="290" y="29"/>
                      <a:pt x="291" y="31"/>
                    </a:cubicBezTo>
                    <a:cubicBezTo>
                      <a:pt x="292" y="32"/>
                      <a:pt x="293" y="34"/>
                      <a:pt x="294" y="35"/>
                    </a:cubicBezTo>
                    <a:cubicBezTo>
                      <a:pt x="294" y="37"/>
                      <a:pt x="294" y="39"/>
                      <a:pt x="294" y="40"/>
                    </a:cubicBezTo>
                    <a:lnTo>
                      <a:pt x="294" y="40"/>
                    </a:lnTo>
                    <a:lnTo>
                      <a:pt x="319" y="40"/>
                    </a:lnTo>
                    <a:cubicBezTo>
                      <a:pt x="319" y="40"/>
                      <a:pt x="319" y="39"/>
                      <a:pt x="319" y="37"/>
                    </a:cubicBezTo>
                    <a:cubicBezTo>
                      <a:pt x="319" y="35"/>
                      <a:pt x="319" y="33"/>
                      <a:pt x="318" y="30"/>
                    </a:cubicBezTo>
                    <a:cubicBezTo>
                      <a:pt x="317" y="28"/>
                      <a:pt x="316" y="25"/>
                      <a:pt x="315" y="22"/>
                    </a:cubicBezTo>
                    <a:cubicBezTo>
                      <a:pt x="313" y="18"/>
                      <a:pt x="311" y="15"/>
                      <a:pt x="308" y="13"/>
                    </a:cubicBezTo>
                    <a:cubicBezTo>
                      <a:pt x="300" y="4"/>
                      <a:pt x="289" y="0"/>
                      <a:pt x="275" y="0"/>
                    </a:cubicBezTo>
                    <a:cubicBezTo>
                      <a:pt x="261" y="0"/>
                      <a:pt x="250" y="4"/>
                      <a:pt x="242" y="12"/>
                    </a:cubicBezTo>
                    <a:cubicBezTo>
                      <a:pt x="239" y="14"/>
                      <a:pt x="238" y="17"/>
                      <a:pt x="236" y="19"/>
                    </a:cubicBezTo>
                    <a:cubicBezTo>
                      <a:pt x="235" y="22"/>
                      <a:pt x="234" y="24"/>
                      <a:pt x="233" y="26"/>
                    </a:cubicBezTo>
                    <a:cubicBezTo>
                      <a:pt x="233" y="28"/>
                      <a:pt x="232" y="30"/>
                      <a:pt x="232" y="32"/>
                    </a:cubicBezTo>
                    <a:cubicBezTo>
                      <a:pt x="232" y="33"/>
                      <a:pt x="232" y="35"/>
                      <a:pt x="232" y="35"/>
                    </a:cubicBezTo>
                    <a:cubicBezTo>
                      <a:pt x="232" y="36"/>
                      <a:pt x="232" y="38"/>
                      <a:pt x="232" y="40"/>
                    </a:cubicBezTo>
                    <a:cubicBezTo>
                      <a:pt x="232" y="41"/>
                      <a:pt x="232" y="44"/>
                      <a:pt x="233" y="46"/>
                    </a:cubicBezTo>
                    <a:cubicBezTo>
                      <a:pt x="233" y="49"/>
                      <a:pt x="234" y="52"/>
                      <a:pt x="235" y="55"/>
                    </a:cubicBezTo>
                    <a:cubicBezTo>
                      <a:pt x="237" y="58"/>
                      <a:pt x="239" y="60"/>
                      <a:pt x="241" y="63"/>
                    </a:cubicBezTo>
                    <a:cubicBezTo>
                      <a:pt x="242" y="64"/>
                      <a:pt x="244" y="66"/>
                      <a:pt x="246" y="67"/>
                    </a:cubicBezTo>
                    <a:cubicBezTo>
                      <a:pt x="248" y="69"/>
                      <a:pt x="250" y="70"/>
                      <a:pt x="252" y="71"/>
                    </a:cubicBezTo>
                    <a:cubicBezTo>
                      <a:pt x="255" y="72"/>
                      <a:pt x="258" y="73"/>
                      <a:pt x="261" y="74"/>
                    </a:cubicBezTo>
                    <a:cubicBezTo>
                      <a:pt x="265" y="75"/>
                      <a:pt x="268" y="75"/>
                      <a:pt x="273" y="75"/>
                    </a:cubicBezTo>
                    <a:cubicBezTo>
                      <a:pt x="278" y="75"/>
                      <a:pt x="283" y="76"/>
                      <a:pt x="286" y="77"/>
                    </a:cubicBezTo>
                    <a:cubicBezTo>
                      <a:pt x="290" y="78"/>
                      <a:pt x="293" y="79"/>
                      <a:pt x="294" y="81"/>
                    </a:cubicBezTo>
                    <a:cubicBezTo>
                      <a:pt x="295" y="82"/>
                      <a:pt x="296" y="83"/>
                      <a:pt x="296" y="85"/>
                    </a:cubicBezTo>
                    <a:cubicBezTo>
                      <a:pt x="296" y="86"/>
                      <a:pt x="296" y="87"/>
                      <a:pt x="296" y="89"/>
                    </a:cubicBezTo>
                    <a:cubicBezTo>
                      <a:pt x="295" y="91"/>
                      <a:pt x="294" y="93"/>
                      <a:pt x="293" y="94"/>
                    </a:cubicBezTo>
                    <a:cubicBezTo>
                      <a:pt x="291" y="96"/>
                      <a:pt x="289" y="97"/>
                      <a:pt x="286" y="98"/>
                    </a:cubicBezTo>
                    <a:cubicBezTo>
                      <a:pt x="284" y="99"/>
                      <a:pt x="280" y="100"/>
                      <a:pt x="275" y="100"/>
                    </a:cubicBezTo>
                    <a:cubicBezTo>
                      <a:pt x="272" y="100"/>
                      <a:pt x="269" y="99"/>
                      <a:pt x="266" y="99"/>
                    </a:cubicBezTo>
                    <a:cubicBezTo>
                      <a:pt x="264" y="98"/>
                      <a:pt x="262" y="97"/>
                      <a:pt x="260" y="96"/>
                    </a:cubicBezTo>
                    <a:cubicBezTo>
                      <a:pt x="258" y="94"/>
                      <a:pt x="257" y="93"/>
                      <a:pt x="256" y="92"/>
                    </a:cubicBezTo>
                    <a:cubicBezTo>
                      <a:pt x="255" y="90"/>
                      <a:pt x="255" y="89"/>
                      <a:pt x="255" y="88"/>
                    </a:cubicBezTo>
                    <a:lnTo>
                      <a:pt x="230" y="88"/>
                    </a:lnTo>
                    <a:cubicBezTo>
                      <a:pt x="230" y="93"/>
                      <a:pt x="231" y="98"/>
                      <a:pt x="233" y="102"/>
                    </a:cubicBezTo>
                    <a:cubicBezTo>
                      <a:pt x="236" y="107"/>
                      <a:pt x="239" y="111"/>
                      <a:pt x="243" y="114"/>
                    </a:cubicBezTo>
                    <a:cubicBezTo>
                      <a:pt x="247" y="117"/>
                      <a:pt x="252" y="120"/>
                      <a:pt x="257" y="122"/>
                    </a:cubicBezTo>
                    <a:cubicBezTo>
                      <a:pt x="263" y="124"/>
                      <a:pt x="268" y="125"/>
                      <a:pt x="275" y="125"/>
                    </a:cubicBezTo>
                    <a:cubicBezTo>
                      <a:pt x="283" y="125"/>
                      <a:pt x="290" y="124"/>
                      <a:pt x="296" y="121"/>
                    </a:cubicBezTo>
                    <a:close/>
                    <a:moveTo>
                      <a:pt x="342" y="124"/>
                    </a:moveTo>
                    <a:lnTo>
                      <a:pt x="342" y="124"/>
                    </a:lnTo>
                    <a:lnTo>
                      <a:pt x="367" y="124"/>
                    </a:lnTo>
                    <a:lnTo>
                      <a:pt x="367" y="3"/>
                    </a:lnTo>
                    <a:lnTo>
                      <a:pt x="342" y="3"/>
                    </a:lnTo>
                    <a:lnTo>
                      <a:pt x="342" y="124"/>
                    </a:lnTo>
                    <a:close/>
                    <a:moveTo>
                      <a:pt x="474" y="81"/>
                    </a:moveTo>
                    <a:lnTo>
                      <a:pt x="474" y="81"/>
                    </a:lnTo>
                    <a:lnTo>
                      <a:pt x="421" y="2"/>
                    </a:lnTo>
                    <a:lnTo>
                      <a:pt x="393" y="2"/>
                    </a:lnTo>
                    <a:lnTo>
                      <a:pt x="393" y="124"/>
                    </a:lnTo>
                    <a:lnTo>
                      <a:pt x="419" y="124"/>
                    </a:lnTo>
                    <a:lnTo>
                      <a:pt x="419" y="45"/>
                    </a:lnTo>
                    <a:lnTo>
                      <a:pt x="471" y="124"/>
                    </a:lnTo>
                    <a:lnTo>
                      <a:pt x="499" y="124"/>
                    </a:lnTo>
                    <a:lnTo>
                      <a:pt x="499" y="2"/>
                    </a:lnTo>
                    <a:lnTo>
                      <a:pt x="474" y="2"/>
                    </a:lnTo>
                    <a:lnTo>
                      <a:pt x="474" y="81"/>
                    </a:lnTo>
                    <a:lnTo>
                      <a:pt x="474" y="81"/>
                    </a:lnTo>
                    <a:close/>
                    <a:moveTo>
                      <a:pt x="608" y="28"/>
                    </a:moveTo>
                    <a:lnTo>
                      <a:pt x="608" y="28"/>
                    </a:lnTo>
                    <a:lnTo>
                      <a:pt x="608" y="2"/>
                    </a:lnTo>
                    <a:lnTo>
                      <a:pt x="526" y="2"/>
                    </a:lnTo>
                    <a:lnTo>
                      <a:pt x="526" y="124"/>
                    </a:lnTo>
                    <a:lnTo>
                      <a:pt x="608" y="124"/>
                    </a:lnTo>
                    <a:lnTo>
                      <a:pt x="608" y="98"/>
                    </a:lnTo>
                    <a:lnTo>
                      <a:pt x="551" y="98"/>
                    </a:lnTo>
                    <a:lnTo>
                      <a:pt x="551" y="78"/>
                    </a:lnTo>
                    <a:lnTo>
                      <a:pt x="605" y="78"/>
                    </a:lnTo>
                    <a:lnTo>
                      <a:pt x="605" y="52"/>
                    </a:lnTo>
                    <a:lnTo>
                      <a:pt x="551" y="52"/>
                    </a:lnTo>
                    <a:lnTo>
                      <a:pt x="551" y="28"/>
                    </a:lnTo>
                    <a:lnTo>
                      <a:pt x="608" y="28"/>
                    </a:lnTo>
                    <a:lnTo>
                      <a:pt x="608" y="28"/>
                    </a:lnTo>
                    <a:close/>
                    <a:moveTo>
                      <a:pt x="692" y="121"/>
                    </a:moveTo>
                    <a:lnTo>
                      <a:pt x="692" y="121"/>
                    </a:lnTo>
                    <a:cubicBezTo>
                      <a:pt x="698" y="119"/>
                      <a:pt x="703" y="116"/>
                      <a:pt x="706" y="112"/>
                    </a:cubicBezTo>
                    <a:cubicBezTo>
                      <a:pt x="710" y="109"/>
                      <a:pt x="713" y="105"/>
                      <a:pt x="714" y="101"/>
                    </a:cubicBezTo>
                    <a:cubicBezTo>
                      <a:pt x="716" y="96"/>
                      <a:pt x="717" y="92"/>
                      <a:pt x="717" y="89"/>
                    </a:cubicBezTo>
                    <a:cubicBezTo>
                      <a:pt x="717" y="77"/>
                      <a:pt x="713" y="67"/>
                      <a:pt x="704" y="60"/>
                    </a:cubicBezTo>
                    <a:cubicBezTo>
                      <a:pt x="696" y="53"/>
                      <a:pt x="684" y="50"/>
                      <a:pt x="668" y="50"/>
                    </a:cubicBezTo>
                    <a:cubicBezTo>
                      <a:pt x="662" y="50"/>
                      <a:pt x="658" y="49"/>
                      <a:pt x="655" y="46"/>
                    </a:cubicBezTo>
                    <a:cubicBezTo>
                      <a:pt x="654" y="45"/>
                      <a:pt x="654" y="44"/>
                      <a:pt x="653" y="43"/>
                    </a:cubicBezTo>
                    <a:cubicBezTo>
                      <a:pt x="653" y="42"/>
                      <a:pt x="653" y="41"/>
                      <a:pt x="653" y="40"/>
                    </a:cubicBezTo>
                    <a:cubicBezTo>
                      <a:pt x="652" y="39"/>
                      <a:pt x="652" y="38"/>
                      <a:pt x="652" y="37"/>
                    </a:cubicBezTo>
                    <a:lnTo>
                      <a:pt x="652" y="37"/>
                    </a:lnTo>
                    <a:lnTo>
                      <a:pt x="652" y="36"/>
                    </a:lnTo>
                    <a:cubicBezTo>
                      <a:pt x="652" y="35"/>
                      <a:pt x="653" y="34"/>
                      <a:pt x="653" y="33"/>
                    </a:cubicBezTo>
                    <a:cubicBezTo>
                      <a:pt x="653" y="32"/>
                      <a:pt x="654" y="30"/>
                      <a:pt x="656" y="29"/>
                    </a:cubicBezTo>
                    <a:cubicBezTo>
                      <a:pt x="657" y="28"/>
                      <a:pt x="659" y="27"/>
                      <a:pt x="661" y="27"/>
                    </a:cubicBezTo>
                    <a:cubicBezTo>
                      <a:pt x="663" y="26"/>
                      <a:pt x="667" y="25"/>
                      <a:pt x="671" y="25"/>
                    </a:cubicBezTo>
                    <a:cubicBezTo>
                      <a:pt x="675" y="25"/>
                      <a:pt x="678" y="26"/>
                      <a:pt x="680" y="27"/>
                    </a:cubicBezTo>
                    <a:cubicBezTo>
                      <a:pt x="683" y="28"/>
                      <a:pt x="685" y="29"/>
                      <a:pt x="686" y="31"/>
                    </a:cubicBezTo>
                    <a:cubicBezTo>
                      <a:pt x="688" y="32"/>
                      <a:pt x="688" y="34"/>
                      <a:pt x="689" y="35"/>
                    </a:cubicBezTo>
                    <a:cubicBezTo>
                      <a:pt x="689" y="37"/>
                      <a:pt x="690" y="39"/>
                      <a:pt x="690" y="40"/>
                    </a:cubicBezTo>
                    <a:lnTo>
                      <a:pt x="690" y="40"/>
                    </a:lnTo>
                    <a:lnTo>
                      <a:pt x="715" y="40"/>
                    </a:lnTo>
                    <a:cubicBezTo>
                      <a:pt x="715" y="40"/>
                      <a:pt x="715" y="39"/>
                      <a:pt x="715" y="37"/>
                    </a:cubicBezTo>
                    <a:cubicBezTo>
                      <a:pt x="714" y="35"/>
                      <a:pt x="714" y="33"/>
                      <a:pt x="713" y="30"/>
                    </a:cubicBezTo>
                    <a:cubicBezTo>
                      <a:pt x="713" y="28"/>
                      <a:pt x="712" y="25"/>
                      <a:pt x="710" y="22"/>
                    </a:cubicBezTo>
                    <a:cubicBezTo>
                      <a:pt x="709" y="18"/>
                      <a:pt x="706" y="15"/>
                      <a:pt x="704" y="13"/>
                    </a:cubicBezTo>
                    <a:cubicBezTo>
                      <a:pt x="696" y="4"/>
                      <a:pt x="685" y="0"/>
                      <a:pt x="671" y="0"/>
                    </a:cubicBezTo>
                    <a:cubicBezTo>
                      <a:pt x="656" y="0"/>
                      <a:pt x="645" y="4"/>
                      <a:pt x="637" y="12"/>
                    </a:cubicBezTo>
                    <a:cubicBezTo>
                      <a:pt x="635" y="14"/>
                      <a:pt x="633" y="17"/>
                      <a:pt x="632" y="19"/>
                    </a:cubicBezTo>
                    <a:cubicBezTo>
                      <a:pt x="630" y="22"/>
                      <a:pt x="629" y="24"/>
                      <a:pt x="629" y="26"/>
                    </a:cubicBezTo>
                    <a:cubicBezTo>
                      <a:pt x="628" y="28"/>
                      <a:pt x="628" y="30"/>
                      <a:pt x="627" y="32"/>
                    </a:cubicBezTo>
                    <a:cubicBezTo>
                      <a:pt x="627" y="33"/>
                      <a:pt x="627" y="35"/>
                      <a:pt x="627" y="35"/>
                    </a:cubicBezTo>
                    <a:cubicBezTo>
                      <a:pt x="627" y="36"/>
                      <a:pt x="627" y="38"/>
                      <a:pt x="627" y="40"/>
                    </a:cubicBezTo>
                    <a:cubicBezTo>
                      <a:pt x="627" y="41"/>
                      <a:pt x="627" y="44"/>
                      <a:pt x="628" y="46"/>
                    </a:cubicBezTo>
                    <a:cubicBezTo>
                      <a:pt x="629" y="49"/>
                      <a:pt x="629" y="52"/>
                      <a:pt x="631" y="55"/>
                    </a:cubicBezTo>
                    <a:cubicBezTo>
                      <a:pt x="632" y="58"/>
                      <a:pt x="634" y="60"/>
                      <a:pt x="636" y="63"/>
                    </a:cubicBezTo>
                    <a:cubicBezTo>
                      <a:pt x="638" y="64"/>
                      <a:pt x="639" y="66"/>
                      <a:pt x="641" y="67"/>
                    </a:cubicBezTo>
                    <a:cubicBezTo>
                      <a:pt x="643" y="69"/>
                      <a:pt x="645" y="70"/>
                      <a:pt x="648" y="71"/>
                    </a:cubicBezTo>
                    <a:cubicBezTo>
                      <a:pt x="650" y="72"/>
                      <a:pt x="653" y="73"/>
                      <a:pt x="657" y="74"/>
                    </a:cubicBezTo>
                    <a:cubicBezTo>
                      <a:pt x="660" y="75"/>
                      <a:pt x="664" y="75"/>
                      <a:pt x="668" y="75"/>
                    </a:cubicBezTo>
                    <a:cubicBezTo>
                      <a:pt x="673" y="75"/>
                      <a:pt x="678" y="76"/>
                      <a:pt x="682" y="77"/>
                    </a:cubicBezTo>
                    <a:cubicBezTo>
                      <a:pt x="686" y="78"/>
                      <a:pt x="688" y="79"/>
                      <a:pt x="690" y="81"/>
                    </a:cubicBezTo>
                    <a:cubicBezTo>
                      <a:pt x="691" y="82"/>
                      <a:pt x="691" y="83"/>
                      <a:pt x="691" y="85"/>
                    </a:cubicBezTo>
                    <a:cubicBezTo>
                      <a:pt x="692" y="86"/>
                      <a:pt x="692" y="87"/>
                      <a:pt x="692" y="89"/>
                    </a:cubicBezTo>
                    <a:cubicBezTo>
                      <a:pt x="691" y="91"/>
                      <a:pt x="690" y="93"/>
                      <a:pt x="688" y="94"/>
                    </a:cubicBezTo>
                    <a:cubicBezTo>
                      <a:pt x="687" y="96"/>
                      <a:pt x="685" y="97"/>
                      <a:pt x="682" y="98"/>
                    </a:cubicBezTo>
                    <a:cubicBezTo>
                      <a:pt x="679" y="99"/>
                      <a:pt x="675" y="100"/>
                      <a:pt x="670" y="100"/>
                    </a:cubicBezTo>
                    <a:cubicBezTo>
                      <a:pt x="667" y="100"/>
                      <a:pt x="664" y="99"/>
                      <a:pt x="662" y="99"/>
                    </a:cubicBezTo>
                    <a:cubicBezTo>
                      <a:pt x="659" y="98"/>
                      <a:pt x="657" y="97"/>
                      <a:pt x="656" y="96"/>
                    </a:cubicBezTo>
                    <a:cubicBezTo>
                      <a:pt x="654" y="94"/>
                      <a:pt x="653" y="93"/>
                      <a:pt x="652" y="92"/>
                    </a:cubicBezTo>
                    <a:cubicBezTo>
                      <a:pt x="651" y="90"/>
                      <a:pt x="650" y="89"/>
                      <a:pt x="650" y="88"/>
                    </a:cubicBezTo>
                    <a:lnTo>
                      <a:pt x="625" y="88"/>
                    </a:lnTo>
                    <a:cubicBezTo>
                      <a:pt x="625" y="93"/>
                      <a:pt x="626" y="98"/>
                      <a:pt x="629" y="102"/>
                    </a:cubicBezTo>
                    <a:cubicBezTo>
                      <a:pt x="631" y="107"/>
                      <a:pt x="634" y="111"/>
                      <a:pt x="638" y="114"/>
                    </a:cubicBezTo>
                    <a:cubicBezTo>
                      <a:pt x="642" y="117"/>
                      <a:pt x="647" y="120"/>
                      <a:pt x="653" y="122"/>
                    </a:cubicBezTo>
                    <a:cubicBezTo>
                      <a:pt x="658" y="124"/>
                      <a:pt x="664" y="125"/>
                      <a:pt x="670" y="125"/>
                    </a:cubicBezTo>
                    <a:cubicBezTo>
                      <a:pt x="679" y="125"/>
                      <a:pt x="686" y="124"/>
                      <a:pt x="692" y="121"/>
                    </a:cubicBezTo>
                    <a:close/>
                    <a:moveTo>
                      <a:pt x="796" y="121"/>
                    </a:moveTo>
                    <a:lnTo>
                      <a:pt x="796" y="121"/>
                    </a:lnTo>
                    <a:cubicBezTo>
                      <a:pt x="802" y="119"/>
                      <a:pt x="807" y="116"/>
                      <a:pt x="810" y="112"/>
                    </a:cubicBezTo>
                    <a:cubicBezTo>
                      <a:pt x="814" y="109"/>
                      <a:pt x="817" y="105"/>
                      <a:pt x="819" y="101"/>
                    </a:cubicBezTo>
                    <a:cubicBezTo>
                      <a:pt x="820" y="96"/>
                      <a:pt x="821" y="92"/>
                      <a:pt x="821" y="89"/>
                    </a:cubicBezTo>
                    <a:cubicBezTo>
                      <a:pt x="821" y="77"/>
                      <a:pt x="817" y="67"/>
                      <a:pt x="808" y="60"/>
                    </a:cubicBezTo>
                    <a:cubicBezTo>
                      <a:pt x="800" y="53"/>
                      <a:pt x="788" y="50"/>
                      <a:pt x="772" y="50"/>
                    </a:cubicBezTo>
                    <a:cubicBezTo>
                      <a:pt x="766" y="50"/>
                      <a:pt x="762" y="49"/>
                      <a:pt x="759" y="46"/>
                    </a:cubicBezTo>
                    <a:cubicBezTo>
                      <a:pt x="758" y="45"/>
                      <a:pt x="758" y="44"/>
                      <a:pt x="757" y="43"/>
                    </a:cubicBezTo>
                    <a:cubicBezTo>
                      <a:pt x="757" y="42"/>
                      <a:pt x="757" y="41"/>
                      <a:pt x="757" y="40"/>
                    </a:cubicBezTo>
                    <a:cubicBezTo>
                      <a:pt x="756" y="39"/>
                      <a:pt x="756" y="38"/>
                      <a:pt x="756" y="37"/>
                    </a:cubicBezTo>
                    <a:lnTo>
                      <a:pt x="756" y="37"/>
                    </a:lnTo>
                    <a:lnTo>
                      <a:pt x="756" y="36"/>
                    </a:lnTo>
                    <a:cubicBezTo>
                      <a:pt x="756" y="35"/>
                      <a:pt x="757" y="34"/>
                      <a:pt x="757" y="33"/>
                    </a:cubicBezTo>
                    <a:cubicBezTo>
                      <a:pt x="758" y="32"/>
                      <a:pt x="758" y="30"/>
                      <a:pt x="760" y="29"/>
                    </a:cubicBezTo>
                    <a:cubicBezTo>
                      <a:pt x="761" y="28"/>
                      <a:pt x="763" y="27"/>
                      <a:pt x="765" y="27"/>
                    </a:cubicBezTo>
                    <a:cubicBezTo>
                      <a:pt x="768" y="26"/>
                      <a:pt x="771" y="25"/>
                      <a:pt x="775" y="25"/>
                    </a:cubicBezTo>
                    <a:cubicBezTo>
                      <a:pt x="779" y="25"/>
                      <a:pt x="782" y="26"/>
                      <a:pt x="785" y="27"/>
                    </a:cubicBezTo>
                    <a:cubicBezTo>
                      <a:pt x="787" y="28"/>
                      <a:pt x="789" y="29"/>
                      <a:pt x="790" y="31"/>
                    </a:cubicBezTo>
                    <a:cubicBezTo>
                      <a:pt x="792" y="32"/>
                      <a:pt x="793" y="34"/>
                      <a:pt x="793" y="35"/>
                    </a:cubicBezTo>
                    <a:cubicBezTo>
                      <a:pt x="794" y="37"/>
                      <a:pt x="794" y="39"/>
                      <a:pt x="794" y="40"/>
                    </a:cubicBezTo>
                    <a:lnTo>
                      <a:pt x="794" y="40"/>
                    </a:lnTo>
                    <a:lnTo>
                      <a:pt x="819" y="40"/>
                    </a:lnTo>
                    <a:cubicBezTo>
                      <a:pt x="819" y="40"/>
                      <a:pt x="819" y="39"/>
                      <a:pt x="819" y="37"/>
                    </a:cubicBezTo>
                    <a:cubicBezTo>
                      <a:pt x="819" y="35"/>
                      <a:pt x="818" y="33"/>
                      <a:pt x="818" y="30"/>
                    </a:cubicBezTo>
                    <a:cubicBezTo>
                      <a:pt x="817" y="28"/>
                      <a:pt x="816" y="25"/>
                      <a:pt x="814" y="22"/>
                    </a:cubicBezTo>
                    <a:cubicBezTo>
                      <a:pt x="813" y="18"/>
                      <a:pt x="811" y="15"/>
                      <a:pt x="808" y="13"/>
                    </a:cubicBezTo>
                    <a:cubicBezTo>
                      <a:pt x="800" y="4"/>
                      <a:pt x="789" y="0"/>
                      <a:pt x="775" y="0"/>
                    </a:cubicBezTo>
                    <a:cubicBezTo>
                      <a:pt x="760" y="0"/>
                      <a:pt x="749" y="4"/>
                      <a:pt x="741" y="12"/>
                    </a:cubicBezTo>
                    <a:cubicBezTo>
                      <a:pt x="739" y="14"/>
                      <a:pt x="737" y="17"/>
                      <a:pt x="736" y="19"/>
                    </a:cubicBezTo>
                    <a:cubicBezTo>
                      <a:pt x="735" y="22"/>
                      <a:pt x="734" y="24"/>
                      <a:pt x="733" y="26"/>
                    </a:cubicBezTo>
                    <a:cubicBezTo>
                      <a:pt x="732" y="28"/>
                      <a:pt x="732" y="30"/>
                      <a:pt x="731" y="32"/>
                    </a:cubicBezTo>
                    <a:cubicBezTo>
                      <a:pt x="731" y="33"/>
                      <a:pt x="731" y="35"/>
                      <a:pt x="731" y="35"/>
                    </a:cubicBezTo>
                    <a:cubicBezTo>
                      <a:pt x="731" y="36"/>
                      <a:pt x="731" y="38"/>
                      <a:pt x="731" y="40"/>
                    </a:cubicBezTo>
                    <a:cubicBezTo>
                      <a:pt x="731" y="41"/>
                      <a:pt x="732" y="44"/>
                      <a:pt x="732" y="46"/>
                    </a:cubicBezTo>
                    <a:cubicBezTo>
                      <a:pt x="733" y="49"/>
                      <a:pt x="734" y="52"/>
                      <a:pt x="735" y="55"/>
                    </a:cubicBezTo>
                    <a:cubicBezTo>
                      <a:pt x="736" y="58"/>
                      <a:pt x="738" y="60"/>
                      <a:pt x="741" y="63"/>
                    </a:cubicBezTo>
                    <a:cubicBezTo>
                      <a:pt x="742" y="64"/>
                      <a:pt x="743" y="66"/>
                      <a:pt x="745" y="67"/>
                    </a:cubicBezTo>
                    <a:cubicBezTo>
                      <a:pt x="747" y="69"/>
                      <a:pt x="749" y="70"/>
                      <a:pt x="752" y="71"/>
                    </a:cubicBezTo>
                    <a:cubicBezTo>
                      <a:pt x="754" y="72"/>
                      <a:pt x="757" y="73"/>
                      <a:pt x="761" y="74"/>
                    </a:cubicBezTo>
                    <a:cubicBezTo>
                      <a:pt x="764" y="75"/>
                      <a:pt x="768" y="75"/>
                      <a:pt x="772" y="75"/>
                    </a:cubicBezTo>
                    <a:cubicBezTo>
                      <a:pt x="778" y="75"/>
                      <a:pt x="782" y="76"/>
                      <a:pt x="786" y="77"/>
                    </a:cubicBezTo>
                    <a:cubicBezTo>
                      <a:pt x="790" y="78"/>
                      <a:pt x="792" y="79"/>
                      <a:pt x="794" y="81"/>
                    </a:cubicBezTo>
                    <a:cubicBezTo>
                      <a:pt x="795" y="82"/>
                      <a:pt x="795" y="83"/>
                      <a:pt x="795" y="85"/>
                    </a:cubicBezTo>
                    <a:cubicBezTo>
                      <a:pt x="796" y="86"/>
                      <a:pt x="796" y="87"/>
                      <a:pt x="796" y="89"/>
                    </a:cubicBezTo>
                    <a:cubicBezTo>
                      <a:pt x="795" y="91"/>
                      <a:pt x="794" y="93"/>
                      <a:pt x="792" y="94"/>
                    </a:cubicBezTo>
                    <a:cubicBezTo>
                      <a:pt x="791" y="96"/>
                      <a:pt x="789" y="97"/>
                      <a:pt x="786" y="98"/>
                    </a:cubicBezTo>
                    <a:cubicBezTo>
                      <a:pt x="783" y="99"/>
                      <a:pt x="779" y="100"/>
                      <a:pt x="774" y="100"/>
                    </a:cubicBezTo>
                    <a:cubicBezTo>
                      <a:pt x="771" y="100"/>
                      <a:pt x="768" y="99"/>
                      <a:pt x="766" y="99"/>
                    </a:cubicBezTo>
                    <a:cubicBezTo>
                      <a:pt x="764" y="98"/>
                      <a:pt x="761" y="97"/>
                      <a:pt x="760" y="96"/>
                    </a:cubicBezTo>
                    <a:cubicBezTo>
                      <a:pt x="758" y="94"/>
                      <a:pt x="757" y="93"/>
                      <a:pt x="756" y="92"/>
                    </a:cubicBezTo>
                    <a:cubicBezTo>
                      <a:pt x="755" y="90"/>
                      <a:pt x="754" y="89"/>
                      <a:pt x="754" y="88"/>
                    </a:cubicBezTo>
                    <a:lnTo>
                      <a:pt x="729" y="88"/>
                    </a:lnTo>
                    <a:cubicBezTo>
                      <a:pt x="729" y="93"/>
                      <a:pt x="730" y="98"/>
                      <a:pt x="733" y="102"/>
                    </a:cubicBezTo>
                    <a:cubicBezTo>
                      <a:pt x="735" y="107"/>
                      <a:pt x="738" y="111"/>
                      <a:pt x="743" y="114"/>
                    </a:cubicBezTo>
                    <a:cubicBezTo>
                      <a:pt x="747" y="117"/>
                      <a:pt x="751" y="120"/>
                      <a:pt x="757" y="122"/>
                    </a:cubicBezTo>
                    <a:cubicBezTo>
                      <a:pt x="762" y="124"/>
                      <a:pt x="768" y="125"/>
                      <a:pt x="774" y="125"/>
                    </a:cubicBezTo>
                    <a:cubicBezTo>
                      <a:pt x="783" y="125"/>
                      <a:pt x="790" y="124"/>
                      <a:pt x="796" y="121"/>
                    </a:cubicBezTo>
                    <a:close/>
                    <a:moveTo>
                      <a:pt x="1004" y="69"/>
                    </a:moveTo>
                    <a:lnTo>
                      <a:pt x="1004" y="69"/>
                    </a:lnTo>
                    <a:cubicBezTo>
                      <a:pt x="1006" y="64"/>
                      <a:pt x="1007" y="59"/>
                      <a:pt x="1007" y="53"/>
                    </a:cubicBezTo>
                    <a:cubicBezTo>
                      <a:pt x="1007" y="37"/>
                      <a:pt x="1002" y="24"/>
                      <a:pt x="993" y="15"/>
                    </a:cubicBezTo>
                    <a:cubicBezTo>
                      <a:pt x="990" y="12"/>
                      <a:pt x="987" y="9"/>
                      <a:pt x="983" y="8"/>
                    </a:cubicBezTo>
                    <a:cubicBezTo>
                      <a:pt x="980" y="6"/>
                      <a:pt x="977" y="5"/>
                      <a:pt x="974" y="4"/>
                    </a:cubicBezTo>
                    <a:cubicBezTo>
                      <a:pt x="971" y="3"/>
                      <a:pt x="969" y="3"/>
                      <a:pt x="967" y="2"/>
                    </a:cubicBezTo>
                    <a:cubicBezTo>
                      <a:pt x="965" y="2"/>
                      <a:pt x="964" y="2"/>
                      <a:pt x="963" y="2"/>
                    </a:cubicBezTo>
                    <a:lnTo>
                      <a:pt x="909" y="2"/>
                    </a:lnTo>
                    <a:lnTo>
                      <a:pt x="909" y="124"/>
                    </a:lnTo>
                    <a:lnTo>
                      <a:pt x="933" y="124"/>
                    </a:lnTo>
                    <a:lnTo>
                      <a:pt x="933" y="94"/>
                    </a:lnTo>
                    <a:lnTo>
                      <a:pt x="963" y="94"/>
                    </a:lnTo>
                    <a:cubicBezTo>
                      <a:pt x="968" y="94"/>
                      <a:pt x="971" y="95"/>
                      <a:pt x="974" y="96"/>
                    </a:cubicBezTo>
                    <a:cubicBezTo>
                      <a:pt x="977" y="97"/>
                      <a:pt x="979" y="99"/>
                      <a:pt x="981" y="101"/>
                    </a:cubicBezTo>
                    <a:cubicBezTo>
                      <a:pt x="983" y="103"/>
                      <a:pt x="985" y="105"/>
                      <a:pt x="986" y="107"/>
                    </a:cubicBezTo>
                    <a:cubicBezTo>
                      <a:pt x="987" y="109"/>
                      <a:pt x="988" y="112"/>
                      <a:pt x="988" y="114"/>
                    </a:cubicBezTo>
                    <a:cubicBezTo>
                      <a:pt x="989" y="116"/>
                      <a:pt x="989" y="118"/>
                      <a:pt x="989" y="120"/>
                    </a:cubicBezTo>
                    <a:cubicBezTo>
                      <a:pt x="989" y="122"/>
                      <a:pt x="989" y="123"/>
                      <a:pt x="989" y="124"/>
                    </a:cubicBezTo>
                    <a:lnTo>
                      <a:pt x="1014" y="124"/>
                    </a:lnTo>
                    <a:cubicBezTo>
                      <a:pt x="1014" y="120"/>
                      <a:pt x="1014" y="117"/>
                      <a:pt x="1013" y="113"/>
                    </a:cubicBezTo>
                    <a:cubicBezTo>
                      <a:pt x="1013" y="109"/>
                      <a:pt x="1012" y="105"/>
                      <a:pt x="1010" y="101"/>
                    </a:cubicBezTo>
                    <a:cubicBezTo>
                      <a:pt x="1009" y="98"/>
                      <a:pt x="1007" y="94"/>
                      <a:pt x="1005" y="90"/>
                    </a:cubicBezTo>
                    <a:cubicBezTo>
                      <a:pt x="1002" y="87"/>
                      <a:pt x="999" y="84"/>
                      <a:pt x="996" y="81"/>
                    </a:cubicBezTo>
                    <a:cubicBezTo>
                      <a:pt x="999" y="77"/>
                      <a:pt x="1002" y="74"/>
                      <a:pt x="1004" y="69"/>
                    </a:cubicBezTo>
                    <a:close/>
                    <a:moveTo>
                      <a:pt x="933" y="69"/>
                    </a:moveTo>
                    <a:lnTo>
                      <a:pt x="933" y="69"/>
                    </a:lnTo>
                    <a:lnTo>
                      <a:pt x="933" y="27"/>
                    </a:lnTo>
                    <a:lnTo>
                      <a:pt x="963" y="27"/>
                    </a:lnTo>
                    <a:cubicBezTo>
                      <a:pt x="964" y="27"/>
                      <a:pt x="966" y="27"/>
                      <a:pt x="968" y="28"/>
                    </a:cubicBezTo>
                    <a:cubicBezTo>
                      <a:pt x="970" y="28"/>
                      <a:pt x="972" y="30"/>
                      <a:pt x="974" y="31"/>
                    </a:cubicBezTo>
                    <a:cubicBezTo>
                      <a:pt x="976" y="33"/>
                      <a:pt x="978" y="35"/>
                      <a:pt x="980" y="39"/>
                    </a:cubicBezTo>
                    <a:cubicBezTo>
                      <a:pt x="981" y="42"/>
                      <a:pt x="982" y="47"/>
                      <a:pt x="982" y="53"/>
                    </a:cubicBezTo>
                    <a:cubicBezTo>
                      <a:pt x="982" y="56"/>
                      <a:pt x="981" y="59"/>
                      <a:pt x="980" y="61"/>
                    </a:cubicBezTo>
                    <a:cubicBezTo>
                      <a:pt x="978" y="63"/>
                      <a:pt x="977" y="65"/>
                      <a:pt x="975" y="66"/>
                    </a:cubicBezTo>
                    <a:cubicBezTo>
                      <a:pt x="973" y="67"/>
                      <a:pt x="971" y="68"/>
                      <a:pt x="969" y="68"/>
                    </a:cubicBezTo>
                    <a:cubicBezTo>
                      <a:pt x="966" y="69"/>
                      <a:pt x="965" y="69"/>
                      <a:pt x="963" y="69"/>
                    </a:cubicBezTo>
                    <a:lnTo>
                      <a:pt x="933" y="69"/>
                    </a:lnTo>
                    <a:lnTo>
                      <a:pt x="933" y="69"/>
                    </a:lnTo>
                    <a:close/>
                    <a:moveTo>
                      <a:pt x="1216" y="2"/>
                    </a:moveTo>
                    <a:lnTo>
                      <a:pt x="1216" y="2"/>
                    </a:lnTo>
                    <a:lnTo>
                      <a:pt x="1134" y="2"/>
                    </a:lnTo>
                    <a:lnTo>
                      <a:pt x="1134" y="28"/>
                    </a:lnTo>
                    <a:lnTo>
                      <a:pt x="1163" y="28"/>
                    </a:lnTo>
                    <a:lnTo>
                      <a:pt x="1163" y="124"/>
                    </a:lnTo>
                    <a:lnTo>
                      <a:pt x="1188" y="124"/>
                    </a:lnTo>
                    <a:lnTo>
                      <a:pt x="1188" y="28"/>
                    </a:lnTo>
                    <a:lnTo>
                      <a:pt x="1216" y="28"/>
                    </a:lnTo>
                    <a:lnTo>
                      <a:pt x="1216" y="2"/>
                    </a:lnTo>
                    <a:lnTo>
                      <a:pt x="1216" y="2"/>
                    </a:lnTo>
                    <a:close/>
                    <a:moveTo>
                      <a:pt x="1317" y="28"/>
                    </a:moveTo>
                    <a:lnTo>
                      <a:pt x="1317" y="28"/>
                    </a:lnTo>
                    <a:lnTo>
                      <a:pt x="1317" y="2"/>
                    </a:lnTo>
                    <a:lnTo>
                      <a:pt x="1235" y="2"/>
                    </a:lnTo>
                    <a:lnTo>
                      <a:pt x="1235" y="124"/>
                    </a:lnTo>
                    <a:lnTo>
                      <a:pt x="1317" y="124"/>
                    </a:lnTo>
                    <a:lnTo>
                      <a:pt x="1317" y="98"/>
                    </a:lnTo>
                    <a:lnTo>
                      <a:pt x="1260" y="98"/>
                    </a:lnTo>
                    <a:lnTo>
                      <a:pt x="1260" y="78"/>
                    </a:lnTo>
                    <a:lnTo>
                      <a:pt x="1314" y="78"/>
                    </a:lnTo>
                    <a:lnTo>
                      <a:pt x="1314" y="52"/>
                    </a:lnTo>
                    <a:lnTo>
                      <a:pt x="1260" y="52"/>
                    </a:lnTo>
                    <a:lnTo>
                      <a:pt x="1260" y="28"/>
                    </a:lnTo>
                    <a:lnTo>
                      <a:pt x="1317" y="28"/>
                    </a:lnTo>
                    <a:lnTo>
                      <a:pt x="1317" y="28"/>
                    </a:lnTo>
                    <a:close/>
                    <a:moveTo>
                      <a:pt x="1401" y="121"/>
                    </a:moveTo>
                    <a:lnTo>
                      <a:pt x="1401" y="121"/>
                    </a:lnTo>
                    <a:cubicBezTo>
                      <a:pt x="1407" y="119"/>
                      <a:pt x="1412" y="116"/>
                      <a:pt x="1415" y="112"/>
                    </a:cubicBezTo>
                    <a:cubicBezTo>
                      <a:pt x="1419" y="109"/>
                      <a:pt x="1422" y="105"/>
                      <a:pt x="1423" y="101"/>
                    </a:cubicBezTo>
                    <a:cubicBezTo>
                      <a:pt x="1425" y="96"/>
                      <a:pt x="1426" y="92"/>
                      <a:pt x="1426" y="89"/>
                    </a:cubicBezTo>
                    <a:cubicBezTo>
                      <a:pt x="1426" y="77"/>
                      <a:pt x="1422" y="67"/>
                      <a:pt x="1413" y="60"/>
                    </a:cubicBezTo>
                    <a:cubicBezTo>
                      <a:pt x="1405" y="53"/>
                      <a:pt x="1393" y="50"/>
                      <a:pt x="1377" y="50"/>
                    </a:cubicBezTo>
                    <a:cubicBezTo>
                      <a:pt x="1371" y="50"/>
                      <a:pt x="1367" y="49"/>
                      <a:pt x="1364" y="46"/>
                    </a:cubicBezTo>
                    <a:cubicBezTo>
                      <a:pt x="1363" y="45"/>
                      <a:pt x="1363" y="44"/>
                      <a:pt x="1362" y="43"/>
                    </a:cubicBezTo>
                    <a:cubicBezTo>
                      <a:pt x="1362" y="42"/>
                      <a:pt x="1362" y="41"/>
                      <a:pt x="1361" y="40"/>
                    </a:cubicBezTo>
                    <a:cubicBezTo>
                      <a:pt x="1361" y="39"/>
                      <a:pt x="1361" y="38"/>
                      <a:pt x="1361" y="37"/>
                    </a:cubicBezTo>
                    <a:lnTo>
                      <a:pt x="1361" y="37"/>
                    </a:lnTo>
                    <a:lnTo>
                      <a:pt x="1361" y="36"/>
                    </a:lnTo>
                    <a:cubicBezTo>
                      <a:pt x="1361" y="35"/>
                      <a:pt x="1362" y="34"/>
                      <a:pt x="1362" y="33"/>
                    </a:cubicBezTo>
                    <a:cubicBezTo>
                      <a:pt x="1362" y="32"/>
                      <a:pt x="1363" y="30"/>
                      <a:pt x="1365" y="29"/>
                    </a:cubicBezTo>
                    <a:cubicBezTo>
                      <a:pt x="1366" y="28"/>
                      <a:pt x="1368" y="27"/>
                      <a:pt x="1370" y="27"/>
                    </a:cubicBezTo>
                    <a:cubicBezTo>
                      <a:pt x="1372" y="26"/>
                      <a:pt x="1376" y="25"/>
                      <a:pt x="1380" y="25"/>
                    </a:cubicBezTo>
                    <a:cubicBezTo>
                      <a:pt x="1384" y="25"/>
                      <a:pt x="1387" y="26"/>
                      <a:pt x="1389" y="27"/>
                    </a:cubicBezTo>
                    <a:cubicBezTo>
                      <a:pt x="1392" y="28"/>
                      <a:pt x="1394" y="29"/>
                      <a:pt x="1395" y="31"/>
                    </a:cubicBezTo>
                    <a:cubicBezTo>
                      <a:pt x="1397" y="32"/>
                      <a:pt x="1397" y="34"/>
                      <a:pt x="1398" y="35"/>
                    </a:cubicBezTo>
                    <a:cubicBezTo>
                      <a:pt x="1398" y="37"/>
                      <a:pt x="1399" y="39"/>
                      <a:pt x="1399" y="40"/>
                    </a:cubicBezTo>
                    <a:lnTo>
                      <a:pt x="1399" y="40"/>
                    </a:lnTo>
                    <a:lnTo>
                      <a:pt x="1424" y="40"/>
                    </a:lnTo>
                    <a:cubicBezTo>
                      <a:pt x="1424" y="40"/>
                      <a:pt x="1424" y="39"/>
                      <a:pt x="1424" y="37"/>
                    </a:cubicBezTo>
                    <a:cubicBezTo>
                      <a:pt x="1423" y="35"/>
                      <a:pt x="1423" y="33"/>
                      <a:pt x="1422" y="30"/>
                    </a:cubicBezTo>
                    <a:cubicBezTo>
                      <a:pt x="1422" y="28"/>
                      <a:pt x="1421" y="25"/>
                      <a:pt x="1419" y="22"/>
                    </a:cubicBezTo>
                    <a:cubicBezTo>
                      <a:pt x="1418" y="18"/>
                      <a:pt x="1415" y="15"/>
                      <a:pt x="1413" y="13"/>
                    </a:cubicBezTo>
                    <a:cubicBezTo>
                      <a:pt x="1405" y="4"/>
                      <a:pt x="1394" y="0"/>
                      <a:pt x="1380" y="0"/>
                    </a:cubicBezTo>
                    <a:cubicBezTo>
                      <a:pt x="1365" y="0"/>
                      <a:pt x="1354" y="4"/>
                      <a:pt x="1346" y="12"/>
                    </a:cubicBezTo>
                    <a:cubicBezTo>
                      <a:pt x="1344" y="14"/>
                      <a:pt x="1342" y="17"/>
                      <a:pt x="1341" y="19"/>
                    </a:cubicBezTo>
                    <a:cubicBezTo>
                      <a:pt x="1339" y="22"/>
                      <a:pt x="1338" y="24"/>
                      <a:pt x="1338" y="26"/>
                    </a:cubicBezTo>
                    <a:cubicBezTo>
                      <a:pt x="1337" y="28"/>
                      <a:pt x="1337" y="30"/>
                      <a:pt x="1336" y="32"/>
                    </a:cubicBezTo>
                    <a:cubicBezTo>
                      <a:pt x="1336" y="33"/>
                      <a:pt x="1336" y="35"/>
                      <a:pt x="1336" y="35"/>
                    </a:cubicBezTo>
                    <a:cubicBezTo>
                      <a:pt x="1336" y="36"/>
                      <a:pt x="1336" y="38"/>
                      <a:pt x="1336" y="40"/>
                    </a:cubicBezTo>
                    <a:cubicBezTo>
                      <a:pt x="1336" y="41"/>
                      <a:pt x="1336" y="44"/>
                      <a:pt x="1337" y="46"/>
                    </a:cubicBezTo>
                    <a:cubicBezTo>
                      <a:pt x="1338" y="49"/>
                      <a:pt x="1338" y="52"/>
                      <a:pt x="1340" y="55"/>
                    </a:cubicBezTo>
                    <a:cubicBezTo>
                      <a:pt x="1341" y="58"/>
                      <a:pt x="1343" y="60"/>
                      <a:pt x="1345" y="63"/>
                    </a:cubicBezTo>
                    <a:cubicBezTo>
                      <a:pt x="1347" y="64"/>
                      <a:pt x="1348" y="66"/>
                      <a:pt x="1350" y="67"/>
                    </a:cubicBezTo>
                    <a:cubicBezTo>
                      <a:pt x="1352" y="69"/>
                      <a:pt x="1354" y="70"/>
                      <a:pt x="1357" y="71"/>
                    </a:cubicBezTo>
                    <a:cubicBezTo>
                      <a:pt x="1359" y="72"/>
                      <a:pt x="1362" y="73"/>
                      <a:pt x="1366" y="74"/>
                    </a:cubicBezTo>
                    <a:cubicBezTo>
                      <a:pt x="1369" y="75"/>
                      <a:pt x="1373" y="75"/>
                      <a:pt x="1377" y="75"/>
                    </a:cubicBezTo>
                    <a:cubicBezTo>
                      <a:pt x="1382" y="75"/>
                      <a:pt x="1387" y="76"/>
                      <a:pt x="1391" y="77"/>
                    </a:cubicBezTo>
                    <a:cubicBezTo>
                      <a:pt x="1395" y="78"/>
                      <a:pt x="1397" y="79"/>
                      <a:pt x="1399" y="81"/>
                    </a:cubicBezTo>
                    <a:cubicBezTo>
                      <a:pt x="1400" y="82"/>
                      <a:pt x="1400" y="83"/>
                      <a:pt x="1400" y="85"/>
                    </a:cubicBezTo>
                    <a:cubicBezTo>
                      <a:pt x="1400" y="86"/>
                      <a:pt x="1401" y="87"/>
                      <a:pt x="1401" y="89"/>
                    </a:cubicBezTo>
                    <a:cubicBezTo>
                      <a:pt x="1400" y="91"/>
                      <a:pt x="1399" y="93"/>
                      <a:pt x="1397" y="94"/>
                    </a:cubicBezTo>
                    <a:cubicBezTo>
                      <a:pt x="1396" y="96"/>
                      <a:pt x="1394" y="97"/>
                      <a:pt x="1391" y="98"/>
                    </a:cubicBezTo>
                    <a:cubicBezTo>
                      <a:pt x="1388" y="99"/>
                      <a:pt x="1384" y="100"/>
                      <a:pt x="1379" y="100"/>
                    </a:cubicBezTo>
                    <a:cubicBezTo>
                      <a:pt x="1376" y="100"/>
                      <a:pt x="1373" y="99"/>
                      <a:pt x="1371" y="99"/>
                    </a:cubicBezTo>
                    <a:cubicBezTo>
                      <a:pt x="1368" y="98"/>
                      <a:pt x="1366" y="97"/>
                      <a:pt x="1365" y="96"/>
                    </a:cubicBezTo>
                    <a:cubicBezTo>
                      <a:pt x="1363" y="94"/>
                      <a:pt x="1362" y="93"/>
                      <a:pt x="1361" y="92"/>
                    </a:cubicBezTo>
                    <a:cubicBezTo>
                      <a:pt x="1360" y="90"/>
                      <a:pt x="1359" y="89"/>
                      <a:pt x="1359" y="88"/>
                    </a:cubicBezTo>
                    <a:lnTo>
                      <a:pt x="1334" y="88"/>
                    </a:lnTo>
                    <a:cubicBezTo>
                      <a:pt x="1334" y="93"/>
                      <a:pt x="1335" y="98"/>
                      <a:pt x="1338" y="102"/>
                    </a:cubicBezTo>
                    <a:cubicBezTo>
                      <a:pt x="1340" y="107"/>
                      <a:pt x="1343" y="111"/>
                      <a:pt x="1347" y="114"/>
                    </a:cubicBezTo>
                    <a:cubicBezTo>
                      <a:pt x="1351" y="117"/>
                      <a:pt x="1356" y="120"/>
                      <a:pt x="1362" y="122"/>
                    </a:cubicBezTo>
                    <a:cubicBezTo>
                      <a:pt x="1367" y="124"/>
                      <a:pt x="1373" y="125"/>
                      <a:pt x="1379" y="125"/>
                    </a:cubicBezTo>
                    <a:cubicBezTo>
                      <a:pt x="1388" y="125"/>
                      <a:pt x="1395" y="124"/>
                      <a:pt x="1401" y="1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nvGrpSpPr>
            <p:cNvPr id="4" name="Group 3"/>
            <p:cNvGrpSpPr/>
            <p:nvPr userDrawn="1"/>
          </p:nvGrpSpPr>
          <p:grpSpPr>
            <a:xfrm>
              <a:off x="694500" y="6746876"/>
              <a:ext cx="909638" cy="284163"/>
              <a:chOff x="694500" y="6746876"/>
              <a:chExt cx="909638" cy="284163"/>
            </a:xfrm>
          </p:grpSpPr>
          <p:sp>
            <p:nvSpPr>
              <p:cNvPr id="5" name="Freeform 7"/>
              <p:cNvSpPr>
                <a:spLocks/>
              </p:cNvSpPr>
              <p:nvPr userDrawn="1"/>
            </p:nvSpPr>
            <p:spPr bwMode="auto">
              <a:xfrm>
                <a:off x="1491425" y="6911976"/>
                <a:ext cx="112713" cy="119063"/>
              </a:xfrm>
              <a:custGeom>
                <a:avLst/>
                <a:gdLst>
                  <a:gd name="T0" fmla="*/ 44 w 117"/>
                  <a:gd name="T1" fmla="*/ 0 h 122"/>
                  <a:gd name="T2" fmla="*/ 44 w 117"/>
                  <a:gd name="T3" fmla="*/ 0 h 122"/>
                  <a:gd name="T4" fmla="*/ 0 w 117"/>
                  <a:gd name="T5" fmla="*/ 122 h 122"/>
                  <a:gd name="T6" fmla="*/ 28 w 117"/>
                  <a:gd name="T7" fmla="*/ 122 h 122"/>
                  <a:gd name="T8" fmla="*/ 57 w 117"/>
                  <a:gd name="T9" fmla="*/ 37 h 122"/>
                  <a:gd name="T10" fmla="*/ 58 w 117"/>
                  <a:gd name="T11" fmla="*/ 37 h 122"/>
                  <a:gd name="T12" fmla="*/ 58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7" y="37"/>
                    </a:lnTo>
                    <a:lnTo>
                      <a:pt x="58" y="37"/>
                    </a:lnTo>
                    <a:lnTo>
                      <a:pt x="58"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6" name="Freeform 8"/>
              <p:cNvSpPr>
                <a:spLocks/>
              </p:cNvSpPr>
              <p:nvPr userDrawn="1"/>
            </p:nvSpPr>
            <p:spPr bwMode="auto">
              <a:xfrm>
                <a:off x="694500" y="6746876"/>
                <a:ext cx="112713" cy="120650"/>
              </a:xfrm>
              <a:custGeom>
                <a:avLst/>
                <a:gdLst>
                  <a:gd name="T0" fmla="*/ 44 w 117"/>
                  <a:gd name="T1" fmla="*/ 0 h 122"/>
                  <a:gd name="T2" fmla="*/ 44 w 117"/>
                  <a:gd name="T3" fmla="*/ 0 h 122"/>
                  <a:gd name="T4" fmla="*/ 0 w 117"/>
                  <a:gd name="T5" fmla="*/ 122 h 122"/>
                  <a:gd name="T6" fmla="*/ 28 w 117"/>
                  <a:gd name="T7" fmla="*/ 122 h 122"/>
                  <a:gd name="T8" fmla="*/ 58 w 117"/>
                  <a:gd name="T9" fmla="*/ 36 h 122"/>
                  <a:gd name="T10" fmla="*/ 58 w 117"/>
                  <a:gd name="T11" fmla="*/ 37 h 122"/>
                  <a:gd name="T12" fmla="*/ 59 w 117"/>
                  <a:gd name="T13" fmla="*/ 35 h 122"/>
                  <a:gd name="T14" fmla="*/ 90 w 117"/>
                  <a:gd name="T15" fmla="*/ 122 h 122"/>
                  <a:gd name="T16" fmla="*/ 117 w 117"/>
                  <a:gd name="T17" fmla="*/ 122 h 122"/>
                  <a:gd name="T18" fmla="*/ 72 w 117"/>
                  <a:gd name="T19" fmla="*/ 0 h 122"/>
                  <a:gd name="T20" fmla="*/ 44 w 117"/>
                  <a:gd name="T2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2">
                    <a:moveTo>
                      <a:pt x="44" y="0"/>
                    </a:moveTo>
                    <a:lnTo>
                      <a:pt x="44" y="0"/>
                    </a:lnTo>
                    <a:lnTo>
                      <a:pt x="0" y="122"/>
                    </a:lnTo>
                    <a:lnTo>
                      <a:pt x="28" y="122"/>
                    </a:lnTo>
                    <a:lnTo>
                      <a:pt x="58" y="36"/>
                    </a:lnTo>
                    <a:lnTo>
                      <a:pt x="58" y="37"/>
                    </a:lnTo>
                    <a:lnTo>
                      <a:pt x="59" y="35"/>
                    </a:lnTo>
                    <a:lnTo>
                      <a:pt x="90" y="122"/>
                    </a:lnTo>
                    <a:lnTo>
                      <a:pt x="117" y="122"/>
                    </a:lnTo>
                    <a:lnTo>
                      <a:pt x="72" y="0"/>
                    </a:lnTo>
                    <a:lnTo>
                      <a:pt x="44" y="0"/>
                    </a:ln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grpSp>
      <p:grpSp>
        <p:nvGrpSpPr>
          <p:cNvPr id="9" name="Group 11"/>
          <p:cNvGrpSpPr>
            <a:grpSpLocks noChangeAspect="1"/>
          </p:cNvGrpSpPr>
          <p:nvPr userDrawn="1"/>
        </p:nvGrpSpPr>
        <p:grpSpPr bwMode="auto">
          <a:xfrm>
            <a:off x="7691290" y="4637185"/>
            <a:ext cx="1053043" cy="294300"/>
            <a:chOff x="5661" y="4338"/>
            <a:chExt cx="687" cy="256"/>
          </a:xfrm>
        </p:grpSpPr>
        <p:sp>
          <p:nvSpPr>
            <p:cNvPr id="10" name="Freeform 12"/>
            <p:cNvSpPr>
              <a:spLocks noEditPoints="1"/>
            </p:cNvSpPr>
            <p:nvPr userDrawn="1"/>
          </p:nvSpPr>
          <p:spPr bwMode="auto">
            <a:xfrm>
              <a:off x="6208" y="4338"/>
              <a:ext cx="140" cy="143"/>
            </a:xfrm>
            <a:custGeom>
              <a:avLst/>
              <a:gdLst>
                <a:gd name="T0" fmla="*/ 106 w 231"/>
                <a:gd name="T1" fmla="*/ 114 h 231"/>
                <a:gd name="T2" fmla="*/ 106 w 231"/>
                <a:gd name="T3" fmla="*/ 114 h 231"/>
                <a:gd name="T4" fmla="*/ 110 w 231"/>
                <a:gd name="T5" fmla="*/ 96 h 231"/>
                <a:gd name="T6" fmla="*/ 111 w 231"/>
                <a:gd name="T7" fmla="*/ 87 h 231"/>
                <a:gd name="T8" fmla="*/ 102 w 231"/>
                <a:gd name="T9" fmla="*/ 78 h 231"/>
                <a:gd name="T10" fmla="*/ 77 w 231"/>
                <a:gd name="T11" fmla="*/ 129 h 231"/>
                <a:gd name="T12" fmla="*/ 86 w 231"/>
                <a:gd name="T13" fmla="*/ 143 h 231"/>
                <a:gd name="T14" fmla="*/ 106 w 231"/>
                <a:gd name="T15" fmla="*/ 114 h 231"/>
                <a:gd name="T16" fmla="*/ 163 w 231"/>
                <a:gd name="T17" fmla="*/ 84 h 231"/>
                <a:gd name="T18" fmla="*/ 163 w 231"/>
                <a:gd name="T19" fmla="*/ 84 h 231"/>
                <a:gd name="T20" fmla="*/ 198 w 231"/>
                <a:gd name="T21" fmla="*/ 61 h 231"/>
                <a:gd name="T22" fmla="*/ 190 w 231"/>
                <a:gd name="T23" fmla="*/ 54 h 231"/>
                <a:gd name="T24" fmla="*/ 163 w 231"/>
                <a:gd name="T25" fmla="*/ 84 h 231"/>
                <a:gd name="T26" fmla="*/ 206 w 231"/>
                <a:gd name="T27" fmla="*/ 45 h 231"/>
                <a:gd name="T28" fmla="*/ 206 w 231"/>
                <a:gd name="T29" fmla="*/ 45 h 231"/>
                <a:gd name="T30" fmla="*/ 115 w 231"/>
                <a:gd name="T31" fmla="*/ 0 h 231"/>
                <a:gd name="T32" fmla="*/ 0 w 231"/>
                <a:gd name="T33" fmla="*/ 116 h 231"/>
                <a:gd name="T34" fmla="*/ 115 w 231"/>
                <a:gd name="T35" fmla="*/ 231 h 231"/>
                <a:gd name="T36" fmla="*/ 231 w 231"/>
                <a:gd name="T37" fmla="*/ 116 h 231"/>
                <a:gd name="T38" fmla="*/ 219 w 231"/>
                <a:gd name="T39" fmla="*/ 64 h 231"/>
                <a:gd name="T40" fmla="*/ 160 w 231"/>
                <a:gd name="T41" fmla="*/ 96 h 231"/>
                <a:gd name="T42" fmla="*/ 160 w 231"/>
                <a:gd name="T43" fmla="*/ 102 h 231"/>
                <a:gd name="T44" fmla="*/ 179 w 231"/>
                <a:gd name="T45" fmla="*/ 122 h 231"/>
                <a:gd name="T46" fmla="*/ 205 w 231"/>
                <a:gd name="T47" fmla="*/ 112 h 231"/>
                <a:gd name="T48" fmla="*/ 211 w 231"/>
                <a:gd name="T49" fmla="*/ 121 h 231"/>
                <a:gd name="T50" fmla="*/ 165 w 231"/>
                <a:gd name="T51" fmla="*/ 138 h 231"/>
                <a:gd name="T52" fmla="*/ 134 w 231"/>
                <a:gd name="T53" fmla="*/ 123 h 231"/>
                <a:gd name="T54" fmla="*/ 129 w 231"/>
                <a:gd name="T55" fmla="*/ 146 h 231"/>
                <a:gd name="T56" fmla="*/ 71 w 231"/>
                <a:gd name="T57" fmla="*/ 198 h 231"/>
                <a:gd name="T58" fmla="*/ 39 w 231"/>
                <a:gd name="T59" fmla="*/ 183 h 231"/>
                <a:gd name="T60" fmla="*/ 46 w 231"/>
                <a:gd name="T61" fmla="*/ 175 h 231"/>
                <a:gd name="T62" fmla="*/ 57 w 231"/>
                <a:gd name="T63" fmla="*/ 181 h 231"/>
                <a:gd name="T64" fmla="*/ 70 w 231"/>
                <a:gd name="T65" fmla="*/ 186 h 231"/>
                <a:gd name="T66" fmla="*/ 92 w 231"/>
                <a:gd name="T67" fmla="*/ 171 h 231"/>
                <a:gd name="T68" fmla="*/ 100 w 231"/>
                <a:gd name="T69" fmla="*/ 145 h 231"/>
                <a:gd name="T70" fmla="*/ 71 w 231"/>
                <a:gd name="T71" fmla="*/ 159 h 231"/>
                <a:gd name="T72" fmla="*/ 45 w 231"/>
                <a:gd name="T73" fmla="*/ 127 h 231"/>
                <a:gd name="T74" fmla="*/ 100 w 231"/>
                <a:gd name="T75" fmla="*/ 66 h 231"/>
                <a:gd name="T76" fmla="*/ 123 w 231"/>
                <a:gd name="T77" fmla="*/ 69 h 231"/>
                <a:gd name="T78" fmla="*/ 128 w 231"/>
                <a:gd name="T79" fmla="*/ 70 h 231"/>
                <a:gd name="T80" fmla="*/ 144 w 231"/>
                <a:gd name="T81" fmla="*/ 63 h 231"/>
                <a:gd name="T82" fmla="*/ 144 w 231"/>
                <a:gd name="T83" fmla="*/ 63 h 231"/>
                <a:gd name="T84" fmla="*/ 191 w 231"/>
                <a:gd name="T85" fmla="*/ 42 h 231"/>
                <a:gd name="T86" fmla="*/ 206 w 231"/>
                <a:gd name="T87"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 h="231">
                  <a:moveTo>
                    <a:pt x="106" y="114"/>
                  </a:moveTo>
                  <a:lnTo>
                    <a:pt x="106" y="114"/>
                  </a:lnTo>
                  <a:lnTo>
                    <a:pt x="110" y="96"/>
                  </a:lnTo>
                  <a:cubicBezTo>
                    <a:pt x="110" y="92"/>
                    <a:pt x="111" y="90"/>
                    <a:pt x="111" y="87"/>
                  </a:cubicBezTo>
                  <a:cubicBezTo>
                    <a:pt x="111" y="83"/>
                    <a:pt x="109" y="78"/>
                    <a:pt x="102" y="78"/>
                  </a:cubicBezTo>
                  <a:cubicBezTo>
                    <a:pt x="83" y="78"/>
                    <a:pt x="77" y="120"/>
                    <a:pt x="77" y="129"/>
                  </a:cubicBezTo>
                  <a:cubicBezTo>
                    <a:pt x="77" y="131"/>
                    <a:pt x="78" y="143"/>
                    <a:pt x="86" y="143"/>
                  </a:cubicBezTo>
                  <a:cubicBezTo>
                    <a:pt x="93" y="143"/>
                    <a:pt x="101" y="137"/>
                    <a:pt x="106" y="114"/>
                  </a:cubicBezTo>
                  <a:close/>
                  <a:moveTo>
                    <a:pt x="163" y="84"/>
                  </a:moveTo>
                  <a:lnTo>
                    <a:pt x="163" y="84"/>
                  </a:lnTo>
                  <a:cubicBezTo>
                    <a:pt x="182" y="82"/>
                    <a:pt x="198" y="74"/>
                    <a:pt x="198" y="61"/>
                  </a:cubicBezTo>
                  <a:cubicBezTo>
                    <a:pt x="198" y="54"/>
                    <a:pt x="192" y="54"/>
                    <a:pt x="190" y="54"/>
                  </a:cubicBezTo>
                  <a:cubicBezTo>
                    <a:pt x="184" y="54"/>
                    <a:pt x="171" y="59"/>
                    <a:pt x="163" y="84"/>
                  </a:cubicBezTo>
                  <a:close/>
                  <a:moveTo>
                    <a:pt x="206" y="45"/>
                  </a:moveTo>
                  <a:lnTo>
                    <a:pt x="206" y="45"/>
                  </a:lnTo>
                  <a:cubicBezTo>
                    <a:pt x="185" y="18"/>
                    <a:pt x="152" y="0"/>
                    <a:pt x="115" y="0"/>
                  </a:cubicBezTo>
                  <a:cubicBezTo>
                    <a:pt x="51" y="0"/>
                    <a:pt x="0" y="52"/>
                    <a:pt x="0" y="116"/>
                  </a:cubicBezTo>
                  <a:cubicBezTo>
                    <a:pt x="0" y="180"/>
                    <a:pt x="51" y="231"/>
                    <a:pt x="115" y="231"/>
                  </a:cubicBezTo>
                  <a:cubicBezTo>
                    <a:pt x="179" y="231"/>
                    <a:pt x="231" y="180"/>
                    <a:pt x="231" y="116"/>
                  </a:cubicBezTo>
                  <a:cubicBezTo>
                    <a:pt x="231" y="97"/>
                    <a:pt x="226" y="80"/>
                    <a:pt x="219" y="64"/>
                  </a:cubicBezTo>
                  <a:cubicBezTo>
                    <a:pt x="217" y="89"/>
                    <a:pt x="178" y="94"/>
                    <a:pt x="160" y="96"/>
                  </a:cubicBezTo>
                  <a:cubicBezTo>
                    <a:pt x="160" y="98"/>
                    <a:pt x="160" y="100"/>
                    <a:pt x="160" y="102"/>
                  </a:cubicBezTo>
                  <a:cubicBezTo>
                    <a:pt x="160" y="112"/>
                    <a:pt x="167" y="122"/>
                    <a:pt x="179" y="122"/>
                  </a:cubicBezTo>
                  <a:cubicBezTo>
                    <a:pt x="189" y="122"/>
                    <a:pt x="197" y="117"/>
                    <a:pt x="205" y="112"/>
                  </a:cubicBezTo>
                  <a:lnTo>
                    <a:pt x="211" y="121"/>
                  </a:lnTo>
                  <a:cubicBezTo>
                    <a:pt x="204" y="126"/>
                    <a:pt x="188" y="138"/>
                    <a:pt x="165" y="138"/>
                  </a:cubicBezTo>
                  <a:cubicBezTo>
                    <a:pt x="149" y="138"/>
                    <a:pt x="139" y="131"/>
                    <a:pt x="134" y="123"/>
                  </a:cubicBezTo>
                  <a:lnTo>
                    <a:pt x="129" y="146"/>
                  </a:lnTo>
                  <a:cubicBezTo>
                    <a:pt x="125" y="167"/>
                    <a:pt x="115" y="198"/>
                    <a:pt x="71" y="198"/>
                  </a:cubicBezTo>
                  <a:cubicBezTo>
                    <a:pt x="52" y="198"/>
                    <a:pt x="39" y="192"/>
                    <a:pt x="39" y="183"/>
                  </a:cubicBezTo>
                  <a:cubicBezTo>
                    <a:pt x="39" y="179"/>
                    <a:pt x="41" y="175"/>
                    <a:pt x="46" y="175"/>
                  </a:cubicBezTo>
                  <a:cubicBezTo>
                    <a:pt x="50" y="175"/>
                    <a:pt x="51" y="176"/>
                    <a:pt x="57" y="181"/>
                  </a:cubicBezTo>
                  <a:cubicBezTo>
                    <a:pt x="63" y="186"/>
                    <a:pt x="67" y="186"/>
                    <a:pt x="70" y="186"/>
                  </a:cubicBezTo>
                  <a:cubicBezTo>
                    <a:pt x="82" y="186"/>
                    <a:pt x="88" y="178"/>
                    <a:pt x="92" y="171"/>
                  </a:cubicBezTo>
                  <a:cubicBezTo>
                    <a:pt x="96" y="165"/>
                    <a:pt x="98" y="154"/>
                    <a:pt x="100" y="145"/>
                  </a:cubicBezTo>
                  <a:cubicBezTo>
                    <a:pt x="92" y="154"/>
                    <a:pt x="82" y="159"/>
                    <a:pt x="71" y="159"/>
                  </a:cubicBezTo>
                  <a:cubicBezTo>
                    <a:pt x="52" y="159"/>
                    <a:pt x="45" y="143"/>
                    <a:pt x="45" y="127"/>
                  </a:cubicBezTo>
                  <a:cubicBezTo>
                    <a:pt x="45" y="97"/>
                    <a:pt x="67" y="66"/>
                    <a:pt x="100" y="66"/>
                  </a:cubicBezTo>
                  <a:cubicBezTo>
                    <a:pt x="106" y="66"/>
                    <a:pt x="108" y="66"/>
                    <a:pt x="123" y="69"/>
                  </a:cubicBezTo>
                  <a:cubicBezTo>
                    <a:pt x="124" y="70"/>
                    <a:pt x="126" y="70"/>
                    <a:pt x="128" y="70"/>
                  </a:cubicBezTo>
                  <a:cubicBezTo>
                    <a:pt x="137" y="70"/>
                    <a:pt x="140" y="67"/>
                    <a:pt x="144" y="63"/>
                  </a:cubicBezTo>
                  <a:lnTo>
                    <a:pt x="144" y="63"/>
                  </a:lnTo>
                  <a:cubicBezTo>
                    <a:pt x="156" y="50"/>
                    <a:pt x="174" y="42"/>
                    <a:pt x="191" y="42"/>
                  </a:cubicBezTo>
                  <a:cubicBezTo>
                    <a:pt x="194" y="42"/>
                    <a:pt x="200" y="42"/>
                    <a:pt x="206" y="45"/>
                  </a:cubicBezTo>
                  <a:close/>
                </a:path>
              </a:pathLst>
            </a:custGeom>
            <a:solidFill>
              <a:srgbClr val="48A739"/>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1" name="Freeform 13"/>
            <p:cNvSpPr>
              <a:spLocks/>
            </p:cNvSpPr>
            <p:nvPr userDrawn="1"/>
          </p:nvSpPr>
          <p:spPr bwMode="auto">
            <a:xfrm>
              <a:off x="5661" y="4511"/>
              <a:ext cx="69" cy="83"/>
            </a:xfrm>
            <a:custGeom>
              <a:avLst/>
              <a:gdLst>
                <a:gd name="T0" fmla="*/ 114 w 114"/>
                <a:gd name="T1" fmla="*/ 121 h 133"/>
                <a:gd name="T2" fmla="*/ 114 w 114"/>
                <a:gd name="T3" fmla="*/ 121 h 133"/>
                <a:gd name="T4" fmla="*/ 67 w 114"/>
                <a:gd name="T5" fmla="*/ 133 h 133"/>
                <a:gd name="T6" fmla="*/ 0 w 114"/>
                <a:gd name="T7" fmla="*/ 67 h 133"/>
                <a:gd name="T8" fmla="*/ 67 w 114"/>
                <a:gd name="T9" fmla="*/ 0 h 133"/>
                <a:gd name="T10" fmla="*/ 112 w 114"/>
                <a:gd name="T11" fmla="*/ 17 h 133"/>
                <a:gd name="T12" fmla="*/ 101 w 114"/>
                <a:gd name="T13" fmla="*/ 29 h 133"/>
                <a:gd name="T14" fmla="*/ 66 w 114"/>
                <a:gd name="T15" fmla="*/ 14 h 133"/>
                <a:gd name="T16" fmla="*/ 16 w 114"/>
                <a:gd name="T17" fmla="*/ 67 h 133"/>
                <a:gd name="T18" fmla="*/ 68 w 114"/>
                <a:gd name="T19" fmla="*/ 119 h 133"/>
                <a:gd name="T20" fmla="*/ 99 w 114"/>
                <a:gd name="T21" fmla="*/ 112 h 133"/>
                <a:gd name="T22" fmla="*/ 99 w 114"/>
                <a:gd name="T23" fmla="*/ 73 h 133"/>
                <a:gd name="T24" fmla="*/ 70 w 114"/>
                <a:gd name="T25" fmla="*/ 73 h 133"/>
                <a:gd name="T26" fmla="*/ 70 w 114"/>
                <a:gd name="T27" fmla="*/ 59 h 133"/>
                <a:gd name="T28" fmla="*/ 114 w 114"/>
                <a:gd name="T29" fmla="*/ 59 h 133"/>
                <a:gd name="T30" fmla="*/ 114 w 114"/>
                <a:gd name="T31"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33">
                  <a:moveTo>
                    <a:pt x="114" y="121"/>
                  </a:moveTo>
                  <a:lnTo>
                    <a:pt x="114" y="121"/>
                  </a:lnTo>
                  <a:cubicBezTo>
                    <a:pt x="100" y="129"/>
                    <a:pt x="83" y="133"/>
                    <a:pt x="67" y="133"/>
                  </a:cubicBezTo>
                  <a:cubicBezTo>
                    <a:pt x="28" y="133"/>
                    <a:pt x="0" y="106"/>
                    <a:pt x="0" y="67"/>
                  </a:cubicBezTo>
                  <a:cubicBezTo>
                    <a:pt x="0" y="27"/>
                    <a:pt x="30" y="0"/>
                    <a:pt x="67" y="0"/>
                  </a:cubicBezTo>
                  <a:cubicBezTo>
                    <a:pt x="84" y="0"/>
                    <a:pt x="100" y="5"/>
                    <a:pt x="112" y="17"/>
                  </a:cubicBezTo>
                  <a:lnTo>
                    <a:pt x="101" y="29"/>
                  </a:lnTo>
                  <a:cubicBezTo>
                    <a:pt x="92" y="19"/>
                    <a:pt x="79" y="14"/>
                    <a:pt x="66" y="14"/>
                  </a:cubicBezTo>
                  <a:cubicBezTo>
                    <a:pt x="37" y="14"/>
                    <a:pt x="16" y="36"/>
                    <a:pt x="16" y="67"/>
                  </a:cubicBezTo>
                  <a:cubicBezTo>
                    <a:pt x="16" y="97"/>
                    <a:pt x="37" y="119"/>
                    <a:pt x="68" y="119"/>
                  </a:cubicBezTo>
                  <a:cubicBezTo>
                    <a:pt x="78" y="119"/>
                    <a:pt x="90" y="116"/>
                    <a:pt x="99" y="112"/>
                  </a:cubicBezTo>
                  <a:lnTo>
                    <a:pt x="99" y="73"/>
                  </a:lnTo>
                  <a:lnTo>
                    <a:pt x="70" y="73"/>
                  </a:lnTo>
                  <a:lnTo>
                    <a:pt x="70" y="59"/>
                  </a:lnTo>
                  <a:lnTo>
                    <a:pt x="114" y="59"/>
                  </a:lnTo>
                  <a:lnTo>
                    <a:pt x="114" y="12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2" name="Freeform 14"/>
            <p:cNvSpPr>
              <a:spLocks/>
            </p:cNvSpPr>
            <p:nvPr userDrawn="1"/>
          </p:nvSpPr>
          <p:spPr bwMode="auto">
            <a:xfrm>
              <a:off x="5739" y="4514"/>
              <a:ext cx="48" cy="78"/>
            </a:xfrm>
            <a:custGeom>
              <a:avLst/>
              <a:gdLst>
                <a:gd name="T0" fmla="*/ 0 w 80"/>
                <a:gd name="T1" fmla="*/ 0 h 126"/>
                <a:gd name="T2" fmla="*/ 0 w 80"/>
                <a:gd name="T3" fmla="*/ 0 h 126"/>
                <a:gd name="T4" fmla="*/ 0 w 80"/>
                <a:gd name="T5" fmla="*/ 126 h 126"/>
                <a:gd name="T6" fmla="*/ 80 w 80"/>
                <a:gd name="T7" fmla="*/ 126 h 126"/>
                <a:gd name="T8" fmla="*/ 80 w 80"/>
                <a:gd name="T9" fmla="*/ 112 h 126"/>
                <a:gd name="T10" fmla="*/ 15 w 80"/>
                <a:gd name="T11" fmla="*/ 112 h 126"/>
                <a:gd name="T12" fmla="*/ 15 w 80"/>
                <a:gd name="T13" fmla="*/ 67 h 126"/>
                <a:gd name="T14" fmla="*/ 76 w 80"/>
                <a:gd name="T15" fmla="*/ 67 h 126"/>
                <a:gd name="T16" fmla="*/ 76 w 80"/>
                <a:gd name="T17" fmla="*/ 53 h 126"/>
                <a:gd name="T18" fmla="*/ 15 w 80"/>
                <a:gd name="T19" fmla="*/ 53 h 126"/>
                <a:gd name="T20" fmla="*/ 15 w 80"/>
                <a:gd name="T21" fmla="*/ 13 h 126"/>
                <a:gd name="T22" fmla="*/ 80 w 80"/>
                <a:gd name="T23" fmla="*/ 13 h 126"/>
                <a:gd name="T24" fmla="*/ 80 w 80"/>
                <a:gd name="T25" fmla="*/ 0 h 126"/>
                <a:gd name="T26" fmla="*/ 0 w 80"/>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26">
                  <a:moveTo>
                    <a:pt x="0" y="0"/>
                  </a:moveTo>
                  <a:lnTo>
                    <a:pt x="0" y="0"/>
                  </a:lnTo>
                  <a:lnTo>
                    <a:pt x="0" y="126"/>
                  </a:lnTo>
                  <a:lnTo>
                    <a:pt x="80" y="126"/>
                  </a:lnTo>
                  <a:lnTo>
                    <a:pt x="80" y="112"/>
                  </a:lnTo>
                  <a:lnTo>
                    <a:pt x="15" y="112"/>
                  </a:lnTo>
                  <a:lnTo>
                    <a:pt x="15" y="67"/>
                  </a:lnTo>
                  <a:lnTo>
                    <a:pt x="76" y="67"/>
                  </a:lnTo>
                  <a:lnTo>
                    <a:pt x="76" y="53"/>
                  </a:lnTo>
                  <a:lnTo>
                    <a:pt x="15" y="53"/>
                  </a:lnTo>
                  <a:lnTo>
                    <a:pt x="15" y="13"/>
                  </a:lnTo>
                  <a:lnTo>
                    <a:pt x="80" y="13"/>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3" name="Freeform 15"/>
            <p:cNvSpPr>
              <a:spLocks noEditPoints="1"/>
            </p:cNvSpPr>
            <p:nvPr userDrawn="1"/>
          </p:nvSpPr>
          <p:spPr bwMode="auto">
            <a:xfrm>
              <a:off x="5796" y="4514"/>
              <a:ext cx="52" cy="78"/>
            </a:xfrm>
            <a:custGeom>
              <a:avLst/>
              <a:gdLst>
                <a:gd name="T0" fmla="*/ 0 w 87"/>
                <a:gd name="T1" fmla="*/ 0 h 126"/>
                <a:gd name="T2" fmla="*/ 0 w 87"/>
                <a:gd name="T3" fmla="*/ 0 h 126"/>
                <a:gd name="T4" fmla="*/ 32 w 87"/>
                <a:gd name="T5" fmla="*/ 0 h 126"/>
                <a:gd name="T6" fmla="*/ 82 w 87"/>
                <a:gd name="T7" fmla="*/ 34 h 126"/>
                <a:gd name="T8" fmla="*/ 51 w 87"/>
                <a:gd name="T9" fmla="*/ 68 h 126"/>
                <a:gd name="T10" fmla="*/ 87 w 87"/>
                <a:gd name="T11" fmla="*/ 126 h 126"/>
                <a:gd name="T12" fmla="*/ 68 w 87"/>
                <a:gd name="T13" fmla="*/ 126 h 126"/>
                <a:gd name="T14" fmla="*/ 34 w 87"/>
                <a:gd name="T15" fmla="*/ 69 h 126"/>
                <a:gd name="T16" fmla="*/ 15 w 87"/>
                <a:gd name="T17" fmla="*/ 69 h 126"/>
                <a:gd name="T18" fmla="*/ 15 w 87"/>
                <a:gd name="T19" fmla="*/ 126 h 126"/>
                <a:gd name="T20" fmla="*/ 0 w 87"/>
                <a:gd name="T21" fmla="*/ 126 h 126"/>
                <a:gd name="T22" fmla="*/ 0 w 87"/>
                <a:gd name="T23" fmla="*/ 0 h 126"/>
                <a:gd name="T24" fmla="*/ 0 w 87"/>
                <a:gd name="T25" fmla="*/ 0 h 126"/>
                <a:gd name="T26" fmla="*/ 15 w 87"/>
                <a:gd name="T27" fmla="*/ 55 h 126"/>
                <a:gd name="T28" fmla="*/ 15 w 87"/>
                <a:gd name="T29" fmla="*/ 55 h 126"/>
                <a:gd name="T30" fmla="*/ 28 w 87"/>
                <a:gd name="T31" fmla="*/ 55 h 126"/>
                <a:gd name="T32" fmla="*/ 66 w 87"/>
                <a:gd name="T33" fmla="*/ 34 h 126"/>
                <a:gd name="T34" fmla="*/ 36 w 87"/>
                <a:gd name="T35" fmla="*/ 13 h 126"/>
                <a:gd name="T36" fmla="*/ 15 w 87"/>
                <a:gd name="T37" fmla="*/ 13 h 126"/>
                <a:gd name="T38" fmla="*/ 15 w 87"/>
                <a:gd name="T3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26">
                  <a:moveTo>
                    <a:pt x="0" y="0"/>
                  </a:moveTo>
                  <a:lnTo>
                    <a:pt x="0" y="0"/>
                  </a:lnTo>
                  <a:lnTo>
                    <a:pt x="32" y="0"/>
                  </a:lnTo>
                  <a:cubicBezTo>
                    <a:pt x="56" y="0"/>
                    <a:pt x="82" y="3"/>
                    <a:pt x="82" y="34"/>
                  </a:cubicBezTo>
                  <a:cubicBezTo>
                    <a:pt x="82" y="53"/>
                    <a:pt x="70" y="65"/>
                    <a:pt x="51" y="68"/>
                  </a:cubicBezTo>
                  <a:lnTo>
                    <a:pt x="87" y="126"/>
                  </a:lnTo>
                  <a:lnTo>
                    <a:pt x="68" y="126"/>
                  </a:lnTo>
                  <a:lnTo>
                    <a:pt x="34" y="69"/>
                  </a:lnTo>
                  <a:lnTo>
                    <a:pt x="15" y="69"/>
                  </a:lnTo>
                  <a:lnTo>
                    <a:pt x="15" y="126"/>
                  </a:lnTo>
                  <a:lnTo>
                    <a:pt x="0" y="126"/>
                  </a:lnTo>
                  <a:lnTo>
                    <a:pt x="0" y="0"/>
                  </a:lnTo>
                  <a:lnTo>
                    <a:pt x="0" y="0"/>
                  </a:lnTo>
                  <a:close/>
                  <a:moveTo>
                    <a:pt x="15" y="55"/>
                  </a:moveTo>
                  <a:lnTo>
                    <a:pt x="15" y="55"/>
                  </a:lnTo>
                  <a:lnTo>
                    <a:pt x="28" y="55"/>
                  </a:lnTo>
                  <a:cubicBezTo>
                    <a:pt x="45" y="55"/>
                    <a:pt x="66" y="55"/>
                    <a:pt x="66" y="34"/>
                  </a:cubicBezTo>
                  <a:cubicBezTo>
                    <a:pt x="66" y="16"/>
                    <a:pt x="50" y="13"/>
                    <a:pt x="36" y="13"/>
                  </a:cubicBezTo>
                  <a:lnTo>
                    <a:pt x="15" y="13"/>
                  </a:lnTo>
                  <a:lnTo>
                    <a:pt x="15" y="5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4" name="Freeform 16"/>
            <p:cNvSpPr>
              <a:spLocks noEditPoints="1"/>
            </p:cNvSpPr>
            <p:nvPr userDrawn="1"/>
          </p:nvSpPr>
          <p:spPr bwMode="auto">
            <a:xfrm>
              <a:off x="5851" y="4514"/>
              <a:ext cx="74" cy="78"/>
            </a:xfrm>
            <a:custGeom>
              <a:avLst/>
              <a:gdLst>
                <a:gd name="T0" fmla="*/ 62 w 123"/>
                <a:gd name="T1" fmla="*/ 19 h 126"/>
                <a:gd name="T2" fmla="*/ 62 w 123"/>
                <a:gd name="T3" fmla="*/ 19 h 126"/>
                <a:gd name="T4" fmla="*/ 62 w 123"/>
                <a:gd name="T5" fmla="*/ 19 h 126"/>
                <a:gd name="T6" fmla="*/ 87 w 123"/>
                <a:gd name="T7" fmla="*/ 81 h 126"/>
                <a:gd name="T8" fmla="*/ 36 w 123"/>
                <a:gd name="T9" fmla="*/ 81 h 126"/>
                <a:gd name="T10" fmla="*/ 62 w 123"/>
                <a:gd name="T11" fmla="*/ 19 h 126"/>
                <a:gd name="T12" fmla="*/ 62 w 123"/>
                <a:gd name="T13" fmla="*/ 19 h 126"/>
                <a:gd name="T14" fmla="*/ 55 w 123"/>
                <a:gd name="T15" fmla="*/ 0 h 126"/>
                <a:gd name="T16" fmla="*/ 55 w 123"/>
                <a:gd name="T17" fmla="*/ 0 h 126"/>
                <a:gd name="T18" fmla="*/ 0 w 123"/>
                <a:gd name="T19" fmla="*/ 126 h 126"/>
                <a:gd name="T20" fmla="*/ 17 w 123"/>
                <a:gd name="T21" fmla="*/ 126 h 126"/>
                <a:gd name="T22" fmla="*/ 30 w 123"/>
                <a:gd name="T23" fmla="*/ 95 h 126"/>
                <a:gd name="T24" fmla="*/ 93 w 123"/>
                <a:gd name="T25" fmla="*/ 95 h 126"/>
                <a:gd name="T26" fmla="*/ 106 w 123"/>
                <a:gd name="T27" fmla="*/ 126 h 126"/>
                <a:gd name="T28" fmla="*/ 123 w 123"/>
                <a:gd name="T29" fmla="*/ 126 h 126"/>
                <a:gd name="T30" fmla="*/ 70 w 123"/>
                <a:gd name="T31" fmla="*/ 0 h 126"/>
                <a:gd name="T32" fmla="*/ 55 w 123"/>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26">
                  <a:moveTo>
                    <a:pt x="62" y="19"/>
                  </a:moveTo>
                  <a:lnTo>
                    <a:pt x="62" y="19"/>
                  </a:lnTo>
                  <a:lnTo>
                    <a:pt x="62" y="19"/>
                  </a:lnTo>
                  <a:lnTo>
                    <a:pt x="87" y="81"/>
                  </a:lnTo>
                  <a:lnTo>
                    <a:pt x="36" y="81"/>
                  </a:lnTo>
                  <a:lnTo>
                    <a:pt x="62" y="19"/>
                  </a:lnTo>
                  <a:lnTo>
                    <a:pt x="62" y="19"/>
                  </a:lnTo>
                  <a:close/>
                  <a:moveTo>
                    <a:pt x="55" y="0"/>
                  </a:moveTo>
                  <a:lnTo>
                    <a:pt x="55" y="0"/>
                  </a:lnTo>
                  <a:lnTo>
                    <a:pt x="0" y="126"/>
                  </a:lnTo>
                  <a:lnTo>
                    <a:pt x="17" y="126"/>
                  </a:lnTo>
                  <a:lnTo>
                    <a:pt x="30" y="95"/>
                  </a:lnTo>
                  <a:lnTo>
                    <a:pt x="93" y="95"/>
                  </a:lnTo>
                  <a:lnTo>
                    <a:pt x="106" y="126"/>
                  </a:lnTo>
                  <a:lnTo>
                    <a:pt x="123" y="126"/>
                  </a:lnTo>
                  <a:lnTo>
                    <a:pt x="70"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5" name="Freeform 17"/>
            <p:cNvSpPr>
              <a:spLocks/>
            </p:cNvSpPr>
            <p:nvPr userDrawn="1"/>
          </p:nvSpPr>
          <p:spPr bwMode="auto">
            <a:xfrm>
              <a:off x="5929" y="4514"/>
              <a:ext cx="44" cy="78"/>
            </a:xfrm>
            <a:custGeom>
              <a:avLst/>
              <a:gdLst>
                <a:gd name="T0" fmla="*/ 0 w 73"/>
                <a:gd name="T1" fmla="*/ 0 h 126"/>
                <a:gd name="T2" fmla="*/ 0 w 73"/>
                <a:gd name="T3" fmla="*/ 0 h 126"/>
                <a:gd name="T4" fmla="*/ 0 w 73"/>
                <a:gd name="T5" fmla="*/ 126 h 126"/>
                <a:gd name="T6" fmla="*/ 73 w 73"/>
                <a:gd name="T7" fmla="*/ 126 h 126"/>
                <a:gd name="T8" fmla="*/ 73 w 73"/>
                <a:gd name="T9" fmla="*/ 112 h 126"/>
                <a:gd name="T10" fmla="*/ 15 w 73"/>
                <a:gd name="T11" fmla="*/ 112 h 126"/>
                <a:gd name="T12" fmla="*/ 15 w 73"/>
                <a:gd name="T13" fmla="*/ 0 h 126"/>
                <a:gd name="T14" fmla="*/ 0 w 73"/>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6">
                  <a:moveTo>
                    <a:pt x="0" y="0"/>
                  </a:moveTo>
                  <a:lnTo>
                    <a:pt x="0" y="0"/>
                  </a:lnTo>
                  <a:lnTo>
                    <a:pt x="0" y="126"/>
                  </a:lnTo>
                  <a:lnTo>
                    <a:pt x="73" y="126"/>
                  </a:lnTo>
                  <a:lnTo>
                    <a:pt x="73" y="112"/>
                  </a:lnTo>
                  <a:lnTo>
                    <a:pt x="15" y="112"/>
                  </a:lnTo>
                  <a:lnTo>
                    <a:pt x="15"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6" name="Freeform 18"/>
            <p:cNvSpPr>
              <a:spLocks noEditPoints="1"/>
            </p:cNvSpPr>
            <p:nvPr userDrawn="1"/>
          </p:nvSpPr>
          <p:spPr bwMode="auto">
            <a:xfrm>
              <a:off x="5980" y="4514"/>
              <a:ext cx="66" cy="78"/>
            </a:xfrm>
            <a:custGeom>
              <a:avLst/>
              <a:gdLst>
                <a:gd name="T0" fmla="*/ 0 w 110"/>
                <a:gd name="T1" fmla="*/ 0 h 126"/>
                <a:gd name="T2" fmla="*/ 0 w 110"/>
                <a:gd name="T3" fmla="*/ 0 h 126"/>
                <a:gd name="T4" fmla="*/ 49 w 110"/>
                <a:gd name="T5" fmla="*/ 0 h 126"/>
                <a:gd name="T6" fmla="*/ 110 w 110"/>
                <a:gd name="T7" fmla="*/ 63 h 126"/>
                <a:gd name="T8" fmla="*/ 49 w 110"/>
                <a:gd name="T9" fmla="*/ 126 h 126"/>
                <a:gd name="T10" fmla="*/ 0 w 110"/>
                <a:gd name="T11" fmla="*/ 126 h 126"/>
                <a:gd name="T12" fmla="*/ 0 w 110"/>
                <a:gd name="T13" fmla="*/ 0 h 126"/>
                <a:gd name="T14" fmla="*/ 0 w 110"/>
                <a:gd name="T15" fmla="*/ 0 h 126"/>
                <a:gd name="T16" fmla="*/ 15 w 110"/>
                <a:gd name="T17" fmla="*/ 112 h 126"/>
                <a:gd name="T18" fmla="*/ 15 w 110"/>
                <a:gd name="T19" fmla="*/ 112 h 126"/>
                <a:gd name="T20" fmla="*/ 44 w 110"/>
                <a:gd name="T21" fmla="*/ 112 h 126"/>
                <a:gd name="T22" fmla="*/ 94 w 110"/>
                <a:gd name="T23" fmla="*/ 63 h 126"/>
                <a:gd name="T24" fmla="*/ 44 w 110"/>
                <a:gd name="T25" fmla="*/ 13 h 126"/>
                <a:gd name="T26" fmla="*/ 15 w 110"/>
                <a:gd name="T27" fmla="*/ 13 h 126"/>
                <a:gd name="T28" fmla="*/ 15 w 110"/>
                <a:gd name="T29"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6">
                  <a:moveTo>
                    <a:pt x="0" y="0"/>
                  </a:moveTo>
                  <a:lnTo>
                    <a:pt x="0" y="0"/>
                  </a:lnTo>
                  <a:lnTo>
                    <a:pt x="49" y="0"/>
                  </a:lnTo>
                  <a:cubicBezTo>
                    <a:pt x="73" y="0"/>
                    <a:pt x="110" y="16"/>
                    <a:pt x="110" y="63"/>
                  </a:cubicBezTo>
                  <a:cubicBezTo>
                    <a:pt x="110" y="109"/>
                    <a:pt x="73" y="126"/>
                    <a:pt x="49" y="126"/>
                  </a:cubicBezTo>
                  <a:lnTo>
                    <a:pt x="0" y="126"/>
                  </a:lnTo>
                  <a:lnTo>
                    <a:pt x="0" y="0"/>
                  </a:lnTo>
                  <a:lnTo>
                    <a:pt x="0" y="0"/>
                  </a:lnTo>
                  <a:close/>
                  <a:moveTo>
                    <a:pt x="15" y="112"/>
                  </a:moveTo>
                  <a:lnTo>
                    <a:pt x="15" y="112"/>
                  </a:lnTo>
                  <a:lnTo>
                    <a:pt x="44" y="112"/>
                  </a:lnTo>
                  <a:cubicBezTo>
                    <a:pt x="72" y="112"/>
                    <a:pt x="94" y="97"/>
                    <a:pt x="94" y="63"/>
                  </a:cubicBezTo>
                  <a:cubicBezTo>
                    <a:pt x="94" y="28"/>
                    <a:pt x="72" y="13"/>
                    <a:pt x="44" y="13"/>
                  </a:cubicBezTo>
                  <a:lnTo>
                    <a:pt x="15" y="13"/>
                  </a:lnTo>
                  <a:lnTo>
                    <a:pt x="15" y="1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7" name="Freeform 19"/>
            <p:cNvSpPr>
              <a:spLocks/>
            </p:cNvSpPr>
            <p:nvPr userDrawn="1"/>
          </p:nvSpPr>
          <p:spPr bwMode="auto">
            <a:xfrm>
              <a:off x="6053" y="4514"/>
              <a:ext cx="50" cy="78"/>
            </a:xfrm>
            <a:custGeom>
              <a:avLst/>
              <a:gdLst>
                <a:gd name="T0" fmla="*/ 0 w 83"/>
                <a:gd name="T1" fmla="*/ 0 h 126"/>
                <a:gd name="T2" fmla="*/ 0 w 83"/>
                <a:gd name="T3" fmla="*/ 0 h 126"/>
                <a:gd name="T4" fmla="*/ 0 w 83"/>
                <a:gd name="T5" fmla="*/ 126 h 126"/>
                <a:gd name="T6" fmla="*/ 83 w 83"/>
                <a:gd name="T7" fmla="*/ 126 h 126"/>
                <a:gd name="T8" fmla="*/ 83 w 83"/>
                <a:gd name="T9" fmla="*/ 105 h 126"/>
                <a:gd name="T10" fmla="*/ 22 w 83"/>
                <a:gd name="T11" fmla="*/ 105 h 126"/>
                <a:gd name="T12" fmla="*/ 22 w 83"/>
                <a:gd name="T13" fmla="*/ 71 h 126"/>
                <a:gd name="T14" fmla="*/ 80 w 83"/>
                <a:gd name="T15" fmla="*/ 71 h 126"/>
                <a:gd name="T16" fmla="*/ 80 w 83"/>
                <a:gd name="T17" fmla="*/ 51 h 126"/>
                <a:gd name="T18" fmla="*/ 22 w 83"/>
                <a:gd name="T19" fmla="*/ 51 h 126"/>
                <a:gd name="T20" fmla="*/ 22 w 83"/>
                <a:gd name="T21" fmla="*/ 20 h 126"/>
                <a:gd name="T22" fmla="*/ 83 w 83"/>
                <a:gd name="T23" fmla="*/ 20 h 126"/>
                <a:gd name="T24" fmla="*/ 83 w 83"/>
                <a:gd name="T25" fmla="*/ 0 h 126"/>
                <a:gd name="T26" fmla="*/ 0 w 83"/>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6">
                  <a:moveTo>
                    <a:pt x="0" y="0"/>
                  </a:moveTo>
                  <a:lnTo>
                    <a:pt x="0" y="0"/>
                  </a:lnTo>
                  <a:lnTo>
                    <a:pt x="0" y="126"/>
                  </a:lnTo>
                  <a:lnTo>
                    <a:pt x="83" y="126"/>
                  </a:lnTo>
                  <a:lnTo>
                    <a:pt x="83" y="105"/>
                  </a:lnTo>
                  <a:lnTo>
                    <a:pt x="22" y="105"/>
                  </a:lnTo>
                  <a:lnTo>
                    <a:pt x="22" y="71"/>
                  </a:lnTo>
                  <a:lnTo>
                    <a:pt x="80" y="71"/>
                  </a:lnTo>
                  <a:lnTo>
                    <a:pt x="80" y="51"/>
                  </a:lnTo>
                  <a:lnTo>
                    <a:pt x="22" y="51"/>
                  </a:lnTo>
                  <a:lnTo>
                    <a:pt x="22" y="20"/>
                  </a:lnTo>
                  <a:lnTo>
                    <a:pt x="83" y="20"/>
                  </a:lnTo>
                  <a:lnTo>
                    <a:pt x="83"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8" name="Freeform 20"/>
            <p:cNvSpPr>
              <a:spLocks/>
            </p:cNvSpPr>
            <p:nvPr userDrawn="1"/>
          </p:nvSpPr>
          <p:spPr bwMode="auto">
            <a:xfrm>
              <a:off x="6107" y="4514"/>
              <a:ext cx="73" cy="78"/>
            </a:xfrm>
            <a:custGeom>
              <a:avLst/>
              <a:gdLst>
                <a:gd name="T0" fmla="*/ 96 w 120"/>
                <a:gd name="T1" fmla="*/ 0 h 126"/>
                <a:gd name="T2" fmla="*/ 96 w 120"/>
                <a:gd name="T3" fmla="*/ 0 h 126"/>
                <a:gd name="T4" fmla="*/ 60 w 120"/>
                <a:gd name="T5" fmla="*/ 95 h 126"/>
                <a:gd name="T6" fmla="*/ 26 w 120"/>
                <a:gd name="T7" fmla="*/ 0 h 126"/>
                <a:gd name="T8" fmla="*/ 0 w 120"/>
                <a:gd name="T9" fmla="*/ 0 h 126"/>
                <a:gd name="T10" fmla="*/ 50 w 120"/>
                <a:gd name="T11" fmla="*/ 126 h 126"/>
                <a:gd name="T12" fmla="*/ 69 w 120"/>
                <a:gd name="T13" fmla="*/ 126 h 126"/>
                <a:gd name="T14" fmla="*/ 120 w 120"/>
                <a:gd name="T15" fmla="*/ 0 h 126"/>
                <a:gd name="T16" fmla="*/ 96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96" y="0"/>
                  </a:moveTo>
                  <a:lnTo>
                    <a:pt x="96" y="0"/>
                  </a:lnTo>
                  <a:lnTo>
                    <a:pt x="60" y="95"/>
                  </a:lnTo>
                  <a:lnTo>
                    <a:pt x="26" y="0"/>
                  </a:lnTo>
                  <a:lnTo>
                    <a:pt x="0" y="0"/>
                  </a:lnTo>
                  <a:lnTo>
                    <a:pt x="50" y="126"/>
                  </a:lnTo>
                  <a:lnTo>
                    <a:pt x="69" y="126"/>
                  </a:lnTo>
                  <a:lnTo>
                    <a:pt x="120" y="0"/>
                  </a:lnTo>
                  <a:lnTo>
                    <a:pt x="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sp>
          <p:nvSpPr>
            <p:cNvPr id="19" name="Freeform 21"/>
            <p:cNvSpPr>
              <a:spLocks/>
            </p:cNvSpPr>
            <p:nvPr userDrawn="1"/>
          </p:nvSpPr>
          <p:spPr bwMode="auto">
            <a:xfrm>
              <a:off x="6184" y="4514"/>
              <a:ext cx="51" cy="78"/>
            </a:xfrm>
            <a:custGeom>
              <a:avLst/>
              <a:gdLst>
                <a:gd name="T0" fmla="*/ 0 w 84"/>
                <a:gd name="T1" fmla="*/ 0 h 126"/>
                <a:gd name="T2" fmla="*/ 0 w 84"/>
                <a:gd name="T3" fmla="*/ 0 h 126"/>
                <a:gd name="T4" fmla="*/ 0 w 84"/>
                <a:gd name="T5" fmla="*/ 126 h 126"/>
                <a:gd name="T6" fmla="*/ 84 w 84"/>
                <a:gd name="T7" fmla="*/ 126 h 126"/>
                <a:gd name="T8" fmla="*/ 84 w 84"/>
                <a:gd name="T9" fmla="*/ 105 h 126"/>
                <a:gd name="T10" fmla="*/ 23 w 84"/>
                <a:gd name="T11" fmla="*/ 105 h 126"/>
                <a:gd name="T12" fmla="*/ 23 w 84"/>
                <a:gd name="T13" fmla="*/ 71 h 126"/>
                <a:gd name="T14" fmla="*/ 81 w 84"/>
                <a:gd name="T15" fmla="*/ 71 h 126"/>
                <a:gd name="T16" fmla="*/ 81 w 84"/>
                <a:gd name="T17" fmla="*/ 51 h 126"/>
                <a:gd name="T18" fmla="*/ 23 w 84"/>
                <a:gd name="T19" fmla="*/ 51 h 126"/>
                <a:gd name="T20" fmla="*/ 23 w 84"/>
                <a:gd name="T21" fmla="*/ 20 h 126"/>
                <a:gd name="T22" fmla="*/ 84 w 84"/>
                <a:gd name="T23" fmla="*/ 20 h 126"/>
                <a:gd name="T24" fmla="*/ 84 w 84"/>
                <a:gd name="T25" fmla="*/ 0 h 126"/>
                <a:gd name="T26" fmla="*/ 0 w 84"/>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6">
                  <a:moveTo>
                    <a:pt x="0" y="0"/>
                  </a:moveTo>
                  <a:lnTo>
                    <a:pt x="0" y="0"/>
                  </a:lnTo>
                  <a:lnTo>
                    <a:pt x="0" y="126"/>
                  </a:lnTo>
                  <a:lnTo>
                    <a:pt x="84" y="126"/>
                  </a:lnTo>
                  <a:lnTo>
                    <a:pt x="84" y="105"/>
                  </a:lnTo>
                  <a:lnTo>
                    <a:pt x="23" y="105"/>
                  </a:lnTo>
                  <a:lnTo>
                    <a:pt x="23" y="71"/>
                  </a:lnTo>
                  <a:lnTo>
                    <a:pt x="81" y="71"/>
                  </a:lnTo>
                  <a:lnTo>
                    <a:pt x="81" y="51"/>
                  </a:lnTo>
                  <a:lnTo>
                    <a:pt x="23" y="51"/>
                  </a:lnTo>
                  <a:lnTo>
                    <a:pt x="23" y="20"/>
                  </a:lnTo>
                  <a:lnTo>
                    <a:pt x="84" y="20"/>
                  </a:lnTo>
                  <a:lnTo>
                    <a:pt x="84"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077"/>
              <a:endParaRPr lang="en-GB">
                <a:solidFill>
                  <a:prstClr val="black"/>
                </a:solidFill>
              </a:endParaRPr>
            </a:p>
          </p:txBody>
        </p:sp>
      </p:grpSp>
    </p:spTree>
    <p:extLst>
      <p:ext uri="{BB962C8B-B14F-4D97-AF65-F5344CB8AC3E}">
        <p14:creationId xmlns:p14="http://schemas.microsoft.com/office/powerpoint/2010/main" val="26656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3E5722FA-7321-2746-BBD5-D556A1E13CBE}" type="datetimeFigureOut">
              <a:rPr lang="en-GB" smtClean="0"/>
              <a:t>16/04/2018</a:t>
            </a:fld>
            <a:endParaRPr lang="en-GB"/>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BD61E858-ADE1-8D4C-B839-F5FAA8DB661E}" type="slidenum">
              <a:rPr lang="en-GB" smtClean="0"/>
              <a:t>‹#›</a:t>
            </a:fld>
            <a:endParaRPr lang="en-GB"/>
          </a:p>
        </p:txBody>
      </p:sp>
    </p:spTree>
    <p:extLst>
      <p:ext uri="{BB962C8B-B14F-4D97-AF65-F5344CB8AC3E}">
        <p14:creationId xmlns:p14="http://schemas.microsoft.com/office/powerpoint/2010/main" val="336169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3E5722FA-7321-2746-BBD5-D556A1E13CBE}" type="datetimeFigureOut">
              <a:rPr lang="en-GB" smtClean="0"/>
              <a:t>16/04/2018</a:t>
            </a:fld>
            <a:endParaRPr lang="en-GB"/>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BD61E858-ADE1-8D4C-B839-F5FAA8DB661E}" type="slidenum">
              <a:rPr lang="en-GB" smtClean="0"/>
              <a:t>‹#›</a:t>
            </a:fld>
            <a:endParaRPr lang="en-GB"/>
          </a:p>
        </p:txBody>
      </p:sp>
    </p:spTree>
    <p:extLst>
      <p:ext uri="{BB962C8B-B14F-4D97-AF65-F5344CB8AC3E}">
        <p14:creationId xmlns:p14="http://schemas.microsoft.com/office/powerpoint/2010/main" val="34348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3E5722FA-7321-2746-BBD5-D556A1E13CBE}" type="datetimeFigureOut">
              <a:rPr lang="en-GB" smtClean="0"/>
              <a:t>16/04/2018</a:t>
            </a:fld>
            <a:endParaRPr lang="en-GB"/>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BD61E858-ADE1-8D4C-B839-F5FAA8DB661E}" type="slidenum">
              <a:rPr lang="en-GB" smtClean="0"/>
              <a:t>‹#›</a:t>
            </a:fld>
            <a:endParaRPr lang="en-GB"/>
          </a:p>
        </p:txBody>
      </p:sp>
    </p:spTree>
    <p:extLst>
      <p:ext uri="{BB962C8B-B14F-4D97-AF65-F5344CB8AC3E}">
        <p14:creationId xmlns:p14="http://schemas.microsoft.com/office/powerpoint/2010/main" val="226972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3E5722FA-7321-2746-BBD5-D556A1E13CBE}" type="datetimeFigureOut">
              <a:rPr lang="en-GB" smtClean="0"/>
              <a:t>16/04/2018</a:t>
            </a:fld>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BD61E858-ADE1-8D4C-B839-F5FAA8DB661E}" type="slidenum">
              <a:rPr lang="en-GB" smtClean="0"/>
              <a:t>‹#›</a:t>
            </a:fld>
            <a:endParaRPr lang="en-GB"/>
          </a:p>
        </p:txBody>
      </p:sp>
    </p:spTree>
    <p:extLst>
      <p:ext uri="{BB962C8B-B14F-4D97-AF65-F5344CB8AC3E}">
        <p14:creationId xmlns:p14="http://schemas.microsoft.com/office/powerpoint/2010/main" val="5788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3E5722FA-7321-2746-BBD5-D556A1E13CBE}" type="datetimeFigureOut">
              <a:rPr lang="en-GB" smtClean="0"/>
              <a:t>16/04/2018</a:t>
            </a:fld>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BD61E858-ADE1-8D4C-B839-F5FAA8DB661E}" type="slidenum">
              <a:rPr lang="en-GB" smtClean="0"/>
              <a:t>‹#›</a:t>
            </a:fld>
            <a:endParaRPr lang="en-GB"/>
          </a:p>
        </p:txBody>
      </p:sp>
    </p:spTree>
    <p:extLst>
      <p:ext uri="{BB962C8B-B14F-4D97-AF65-F5344CB8AC3E}">
        <p14:creationId xmlns:p14="http://schemas.microsoft.com/office/powerpoint/2010/main" val="427867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769" y="273844"/>
            <a:ext cx="8251581" cy="4119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3769" y="879231"/>
            <a:ext cx="8642839" cy="37534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D96972F-BDFA-E44E-98F8-2AFD055A1965}"/>
              </a:ext>
            </a:extLst>
          </p:cNvPr>
          <p:cNvSpPr/>
          <p:nvPr userDrawn="1"/>
        </p:nvSpPr>
        <p:spPr>
          <a:xfrm>
            <a:off x="0" y="4730262"/>
            <a:ext cx="9144000" cy="413238"/>
          </a:xfrm>
          <a:prstGeom prst="rect">
            <a:avLst/>
          </a:prstGeom>
          <a:solidFill>
            <a:srgbClr val="B4C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6C15C60E-403E-2A43-8AAD-C4D0AE000EA2}"/>
              </a:ext>
            </a:extLst>
          </p:cNvPr>
          <p:cNvPicPr>
            <a:picLocks noChangeAspect="1"/>
          </p:cNvPicPr>
          <p:nvPr userDrawn="1"/>
        </p:nvPicPr>
        <p:blipFill>
          <a:blip r:embed="rId13"/>
          <a:stretch>
            <a:fillRect/>
          </a:stretch>
        </p:blipFill>
        <p:spPr>
          <a:xfrm>
            <a:off x="8250606" y="4800603"/>
            <a:ext cx="712704" cy="266699"/>
          </a:xfrm>
          <a:prstGeom prst="rect">
            <a:avLst/>
          </a:prstGeom>
        </p:spPr>
      </p:pic>
      <p:pic>
        <p:nvPicPr>
          <p:cNvPr id="16" name="Picture 15">
            <a:extLst>
              <a:ext uri="{FF2B5EF4-FFF2-40B4-BE49-F238E27FC236}">
                <a16:creationId xmlns:a16="http://schemas.microsoft.com/office/drawing/2014/main" id="{DD80A302-32FD-6143-B841-DE51E2941908}"/>
              </a:ext>
            </a:extLst>
          </p:cNvPr>
          <p:cNvPicPr>
            <a:picLocks noChangeAspect="1"/>
          </p:cNvPicPr>
          <p:nvPr userDrawn="1"/>
        </p:nvPicPr>
        <p:blipFill>
          <a:blip r:embed="rId14"/>
          <a:stretch>
            <a:fillRect/>
          </a:stretch>
        </p:blipFill>
        <p:spPr>
          <a:xfrm>
            <a:off x="7562185" y="4768844"/>
            <a:ext cx="525315" cy="297961"/>
          </a:xfrm>
          <a:prstGeom prst="rect">
            <a:avLst/>
          </a:prstGeom>
        </p:spPr>
      </p:pic>
      <p:sp>
        <p:nvSpPr>
          <p:cNvPr id="9" name="TextBox 8">
            <a:extLst>
              <a:ext uri="{FF2B5EF4-FFF2-40B4-BE49-F238E27FC236}">
                <a16:creationId xmlns:a16="http://schemas.microsoft.com/office/drawing/2014/main" id="{F05BBDC2-1CD0-8E4C-B987-B00A0D3A8CCF}"/>
              </a:ext>
            </a:extLst>
          </p:cNvPr>
          <p:cNvSpPr txBox="1"/>
          <p:nvPr userDrawn="1"/>
        </p:nvSpPr>
        <p:spPr>
          <a:xfrm>
            <a:off x="263769" y="4826978"/>
            <a:ext cx="7135310" cy="20774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0" i="0" kern="1200">
                <a:solidFill>
                  <a:srgbClr val="791027"/>
                </a:solidFill>
                <a:effectLst/>
                <a:latin typeface="FoundrySterling-Bold" panose="02000300000000000000" pitchFamily="2" charset="0"/>
                <a:ea typeface="+mn-ea"/>
                <a:cs typeface="+mn-cs"/>
              </a:rPr>
              <a:t>LEADERSHIP &amp; CHALLENGE </a:t>
            </a:r>
            <a:r>
              <a:rPr lang="en-GB" sz="1350" b="1" kern="1200">
                <a:solidFill>
                  <a:schemeClr val="bg2">
                    <a:lumMod val="25000"/>
                  </a:schemeClr>
                </a:solidFill>
                <a:effectLst/>
                <a:latin typeface="+mn-lt"/>
                <a:ea typeface="+mn-ea"/>
                <a:cs typeface="+mn-cs"/>
              </a:rPr>
              <a:t>Doing Things Differently </a:t>
            </a:r>
            <a:r>
              <a:rPr lang="en-GB" sz="1350" kern="1200">
                <a:solidFill>
                  <a:schemeClr val="tx1"/>
                </a:solidFill>
                <a:effectLst/>
                <a:latin typeface="+mn-lt"/>
                <a:ea typeface="+mn-ea"/>
                <a:cs typeface="+mn-cs"/>
              </a:rPr>
              <a:t>| Annual Conference</a:t>
            </a:r>
          </a:p>
        </p:txBody>
      </p:sp>
    </p:spTree>
    <p:extLst>
      <p:ext uri="{BB962C8B-B14F-4D97-AF65-F5344CB8AC3E}">
        <p14:creationId xmlns:p14="http://schemas.microsoft.com/office/powerpoint/2010/main" val="2526655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1" i="0" kern="1200">
          <a:solidFill>
            <a:srgbClr val="791027"/>
          </a:solidFill>
          <a:latin typeface="FoundrySterling-Bold" panose="020003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0976" y="636709"/>
            <a:ext cx="8280855" cy="36733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0976" y="1175461"/>
            <a:ext cx="8280855" cy="297538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949259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Lst>
  <p:transition spd="slow">
    <p:push dir="r"/>
  </p:transition>
  <p:hf sldNum="0" hdr="0" ftr="0" dt="0"/>
  <p:txStyles>
    <p:titleStyle>
      <a:lvl1pPr algn="l" defTabSz="914239" rtl="0" eaLnBrk="1" latinLnBrk="0" hangingPunct="1">
        <a:lnSpc>
          <a:spcPts val="2630"/>
        </a:lnSpc>
        <a:spcBef>
          <a:spcPct val="0"/>
        </a:spcBef>
        <a:buNone/>
        <a:defRPr sz="2600" kern="1200" cap="all" baseline="0">
          <a:solidFill>
            <a:schemeClr val="tx1"/>
          </a:solidFill>
          <a:latin typeface="+mj-lt"/>
          <a:ea typeface="+mj-ea"/>
          <a:cs typeface="+mj-cs"/>
        </a:defRPr>
      </a:lvl1pPr>
    </p:titleStyle>
    <p:body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ui9qv24zaAhUMBMAKHSUiAcgQjRx6BAgAEAU&amp;url=http://www.uniswales.ac.uk/university/cardiff-metropolitan-university/&amp;psig=AOvVaw3-6asdJUoSJa58xgR04Iw4&amp;ust=1522247327138882"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q8KTr1ozaAhWFORQKHbJVBHcQjRx6BAgAEAU&amp;url=https://www.kent.ac.uk/student/news/?id%3D6825%26source%3Dblog&amp;psig=AOvVaw0g4SOmpLzbDhdP0NI3R1vP&amp;ust=1522246116273115"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eq4mm4IzaAhVGOxQKHeWoCtsQjRx6BAgAEAU&amp;url=https://www.independent.co.uk/voices/budget-philip-hammond-young-voters-stamp-duty-minimum-wage-a8071926.html&amp;psig=AOvVaw1lmGrTgXEKz2CjgM60_BwX&amp;ust=1522248603921715" TargetMode="External"/><Relationship Id="rId2" Type="http://schemas.openxmlformats.org/officeDocument/2006/relationships/notesSlide" Target="../notesSlides/notesSlide22.xml"/><Relationship Id="rId1" Type="http://schemas.openxmlformats.org/officeDocument/2006/relationships/slideLayout" Target="../slideLayouts/slideLayout48.xml"/><Relationship Id="rId5" Type="http://schemas.microsoft.com/office/2007/relationships/hdphoto" Target="../media/hdphoto4.wdp"/><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C479-E0E8-A64E-977C-52010557433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094E4FD-E7C5-6942-8DC3-0DF9ADBFE91E}"/>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CE157B06-50D4-154B-B8A2-E1332D9C0582}"/>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pic>
        <p:nvPicPr>
          <p:cNvPr id="12" name="Picture 11">
            <a:extLst>
              <a:ext uri="{FF2B5EF4-FFF2-40B4-BE49-F238E27FC236}">
                <a16:creationId xmlns:a16="http://schemas.microsoft.com/office/drawing/2014/main" id="{B023AC83-A878-F041-A1B8-24BD9617F04A}"/>
              </a:ext>
            </a:extLst>
          </p:cNvPr>
          <p:cNvPicPr>
            <a:picLocks noChangeAspect="1"/>
          </p:cNvPicPr>
          <p:nvPr/>
        </p:nvPicPr>
        <p:blipFill>
          <a:blip r:embed="rId2"/>
          <a:stretch>
            <a:fillRect/>
          </a:stretch>
        </p:blipFill>
        <p:spPr>
          <a:xfrm>
            <a:off x="4853357" y="186991"/>
            <a:ext cx="1505014" cy="853650"/>
          </a:xfrm>
          <a:prstGeom prst="rect">
            <a:avLst/>
          </a:prstGeom>
        </p:spPr>
      </p:pic>
      <p:pic>
        <p:nvPicPr>
          <p:cNvPr id="7" name="Picture 6">
            <a:extLst>
              <a:ext uri="{FF2B5EF4-FFF2-40B4-BE49-F238E27FC236}">
                <a16:creationId xmlns:a16="http://schemas.microsoft.com/office/drawing/2014/main" id="{3A4754FD-04CC-DD4C-9A9D-20712354A4FB}"/>
              </a:ext>
            </a:extLst>
          </p:cNvPr>
          <p:cNvPicPr>
            <a:picLocks noChangeAspect="1"/>
          </p:cNvPicPr>
          <p:nvPr/>
        </p:nvPicPr>
        <p:blipFill>
          <a:blip r:embed="rId3"/>
          <a:stretch>
            <a:fillRect/>
          </a:stretch>
        </p:blipFill>
        <p:spPr>
          <a:xfrm>
            <a:off x="0" y="3156192"/>
            <a:ext cx="9144000" cy="1842448"/>
          </a:xfrm>
          <a:prstGeom prst="rect">
            <a:avLst/>
          </a:prstGeom>
        </p:spPr>
      </p:pic>
      <p:pic>
        <p:nvPicPr>
          <p:cNvPr id="8" name="Picture 7">
            <a:extLst>
              <a:ext uri="{FF2B5EF4-FFF2-40B4-BE49-F238E27FC236}">
                <a16:creationId xmlns:a16="http://schemas.microsoft.com/office/drawing/2014/main" id="{A4F7962C-7853-410D-9F55-34067D1520C9}"/>
              </a:ext>
            </a:extLst>
          </p:cNvPr>
          <p:cNvPicPr>
            <a:picLocks noChangeAspect="1"/>
          </p:cNvPicPr>
          <p:nvPr/>
        </p:nvPicPr>
        <p:blipFill>
          <a:blip r:embed="rId4"/>
          <a:stretch>
            <a:fillRect/>
          </a:stretch>
        </p:blipFill>
        <p:spPr>
          <a:xfrm>
            <a:off x="6766798" y="189291"/>
            <a:ext cx="2183394" cy="1101108"/>
          </a:xfrm>
          <a:prstGeom prst="rect">
            <a:avLst/>
          </a:prstGeom>
        </p:spPr>
      </p:pic>
      <p:pic>
        <p:nvPicPr>
          <p:cNvPr id="9" name="Picture 8">
            <a:extLst>
              <a:ext uri="{FF2B5EF4-FFF2-40B4-BE49-F238E27FC236}">
                <a16:creationId xmlns:a16="http://schemas.microsoft.com/office/drawing/2014/main" id="{142D5F86-5A75-F443-9452-1CC3A7F843F8}"/>
              </a:ext>
            </a:extLst>
          </p:cNvPr>
          <p:cNvPicPr>
            <a:picLocks noChangeAspect="1"/>
          </p:cNvPicPr>
          <p:nvPr/>
        </p:nvPicPr>
        <p:blipFill>
          <a:blip r:embed="rId5"/>
          <a:stretch>
            <a:fillRect/>
          </a:stretch>
        </p:blipFill>
        <p:spPr>
          <a:xfrm>
            <a:off x="-127001" y="797036"/>
            <a:ext cx="9203267" cy="2668643"/>
          </a:xfrm>
          <a:prstGeom prst="rect">
            <a:avLst/>
          </a:prstGeom>
        </p:spPr>
      </p:pic>
    </p:spTree>
    <p:extLst>
      <p:ext uri="{BB962C8B-B14F-4D97-AF65-F5344CB8AC3E}">
        <p14:creationId xmlns:p14="http://schemas.microsoft.com/office/powerpoint/2010/main" val="155628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a:t>
            </a:r>
          </a:p>
        </p:txBody>
      </p:sp>
      <p:sp>
        <p:nvSpPr>
          <p:cNvPr id="5" name="Text Placeholder 3"/>
          <p:cNvSpPr txBox="1">
            <a:spLocks/>
          </p:cNvSpPr>
          <p:nvPr/>
        </p:nvSpPr>
        <p:spPr>
          <a:xfrm>
            <a:off x="423485" y="1376015"/>
            <a:ext cx="8290195" cy="24050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2" indent="0" algn="l" defTabSz="914239" rtl="0" eaLnBrk="1" fontAlgn="auto" latinLnBrk="0" hangingPunct="1">
              <a:lnSpc>
                <a:spcPts val="24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VOA Practice Note - Changes to age related cost rates </a:t>
            </a:r>
          </a:p>
        </p:txBody>
      </p:sp>
      <p:sp>
        <p:nvSpPr>
          <p:cNvPr id="10" name="Right Arrow 9"/>
          <p:cNvSpPr/>
          <p:nvPr/>
        </p:nvSpPr>
        <p:spPr>
          <a:xfrm>
            <a:off x="2930484" y="2672816"/>
            <a:ext cx="38137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1" name="Right Arrow 10"/>
          <p:cNvSpPr/>
          <p:nvPr/>
        </p:nvSpPr>
        <p:spPr>
          <a:xfrm>
            <a:off x="5918816" y="2663349"/>
            <a:ext cx="38137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p:txBody>
      </p:sp>
      <p:graphicFrame>
        <p:nvGraphicFramePr>
          <p:cNvPr id="12" name="Content Placeholder 3"/>
          <p:cNvGraphicFramePr>
            <a:graphicFrameLocks/>
          </p:cNvGraphicFramePr>
          <p:nvPr>
            <p:extLst/>
          </p:nvPr>
        </p:nvGraphicFramePr>
        <p:xfrm>
          <a:off x="413813" y="1656766"/>
          <a:ext cx="2440806" cy="2954390"/>
        </p:xfrm>
        <a:graphic>
          <a:graphicData uri="http://schemas.openxmlformats.org/drawingml/2006/table">
            <a:tbl>
              <a:tblPr firstRow="1" bandRow="1">
                <a:tableStyleId>{5C22544A-7EE6-4342-B048-85BDC9FD1C3A}</a:tableStyleId>
              </a:tblPr>
              <a:tblGrid>
                <a:gridCol w="1220403">
                  <a:extLst>
                    <a:ext uri="{9D8B030D-6E8A-4147-A177-3AD203B41FA5}">
                      <a16:colId xmlns:a16="http://schemas.microsoft.com/office/drawing/2014/main" val="20000"/>
                    </a:ext>
                  </a:extLst>
                </a:gridCol>
                <a:gridCol w="1220403">
                  <a:extLst>
                    <a:ext uri="{9D8B030D-6E8A-4147-A177-3AD203B41FA5}">
                      <a16:colId xmlns:a16="http://schemas.microsoft.com/office/drawing/2014/main" val="20001"/>
                    </a:ext>
                  </a:extLst>
                </a:gridCol>
              </a:tblGrid>
              <a:tr h="648653">
                <a:tc gridSpan="2">
                  <a:txBody>
                    <a:bodyPr/>
                    <a:lstStyle/>
                    <a:p>
                      <a:r>
                        <a:rPr lang="en-GB" sz="800" dirty="0">
                          <a:latin typeface="+mn-lt"/>
                        </a:rPr>
                        <a:t>2010 Agreed</a:t>
                      </a:r>
                      <a:r>
                        <a:rPr lang="en-GB" sz="800" baseline="0" dirty="0">
                          <a:latin typeface="+mn-lt"/>
                        </a:rPr>
                        <a:t> Memorandum </a:t>
                      </a:r>
                    </a:p>
                    <a:p>
                      <a:r>
                        <a:rPr lang="en-GB" sz="800" dirty="0">
                          <a:latin typeface="+mn-lt"/>
                        </a:rPr>
                        <a:t>Principal</a:t>
                      </a:r>
                      <a:r>
                        <a:rPr lang="en-GB" sz="800" baseline="0" dirty="0">
                          <a:latin typeface="+mn-lt"/>
                        </a:rPr>
                        <a:t> Buildings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a:solidFill>
                            <a:schemeClr val="bg1">
                              <a:lumMod val="85000"/>
                            </a:schemeClr>
                          </a:solidFill>
                          <a:latin typeface="+mn-lt"/>
                        </a:rPr>
                        <a:t>(costs net of professional fees)</a:t>
                      </a:r>
                      <a:r>
                        <a:rPr lang="en-GB" sz="800" baseline="0" dirty="0">
                          <a:latin typeface="+mn-lt"/>
                        </a:rPr>
                        <a:t> </a:t>
                      </a:r>
                      <a:endParaRPr lang="en-GB" sz="800" dirty="0">
                        <a:latin typeface="+mn-lt"/>
                      </a:endParaRPr>
                    </a:p>
                  </a:txBody>
                  <a:tcPr marL="68580" marR="68580"/>
                </a:tc>
                <a:tc hMerge="1">
                  <a:txBody>
                    <a:bodyPr/>
                    <a:lstStyle/>
                    <a:p>
                      <a:endParaRPr lang="en-GB" sz="1050" dirty="0"/>
                    </a:p>
                  </a:txBody>
                  <a:tcPr/>
                </a:tc>
                <a:extLst>
                  <a:ext uri="{0D108BD9-81ED-4DB2-BD59-A6C34878D82A}">
                    <a16:rowId xmlns:a16="http://schemas.microsoft.com/office/drawing/2014/main" val="10000"/>
                  </a:ext>
                </a:extLst>
              </a:tr>
              <a:tr h="230727">
                <a:tc>
                  <a:txBody>
                    <a:bodyPr/>
                    <a:lstStyle/>
                    <a:p>
                      <a:pPr algn="ctr" fontAlgn="ctr"/>
                      <a:r>
                        <a:rPr lang="en-GB" sz="800" b="0" i="0" u="none" strike="noStrike" dirty="0">
                          <a:solidFill>
                            <a:schemeClr val="tx1"/>
                          </a:solidFill>
                          <a:effectLst/>
                          <a:latin typeface="+mn-lt"/>
                        </a:rPr>
                        <a:t>Pre 1945</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£995</a:t>
                      </a:r>
                    </a:p>
                  </a:txBody>
                  <a:tcPr marL="0" marR="0" marT="0" marB="0" anchor="ctr"/>
                </a:tc>
                <a:extLst>
                  <a:ext uri="{0D108BD9-81ED-4DB2-BD59-A6C34878D82A}">
                    <a16:rowId xmlns:a16="http://schemas.microsoft.com/office/drawing/2014/main" val="10001"/>
                  </a:ext>
                </a:extLst>
              </a:tr>
              <a:tr h="207501">
                <a:tc>
                  <a:txBody>
                    <a:bodyPr/>
                    <a:lstStyle/>
                    <a:p>
                      <a:pPr algn="ctr" fontAlgn="ctr"/>
                      <a:r>
                        <a:rPr lang="en-GB" sz="800" b="0" i="0" u="none" strike="noStrike" dirty="0">
                          <a:solidFill>
                            <a:schemeClr val="tx1"/>
                          </a:solidFill>
                          <a:effectLst/>
                          <a:latin typeface="+mn-lt"/>
                        </a:rPr>
                        <a:t>1945-1959</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£1,163</a:t>
                      </a:r>
                    </a:p>
                  </a:txBody>
                  <a:tcPr marL="0" marR="0" marT="0" marB="0" anchor="ctr"/>
                </a:tc>
                <a:extLst>
                  <a:ext uri="{0D108BD9-81ED-4DB2-BD59-A6C34878D82A}">
                    <a16:rowId xmlns:a16="http://schemas.microsoft.com/office/drawing/2014/main" val="10002"/>
                  </a:ext>
                </a:extLst>
              </a:tr>
              <a:tr h="207501">
                <a:tc>
                  <a:txBody>
                    <a:bodyPr/>
                    <a:lstStyle/>
                    <a:p>
                      <a:pPr algn="ctr" fontAlgn="ctr"/>
                      <a:r>
                        <a:rPr lang="en-GB" sz="800" b="0" i="0" u="none" strike="noStrike" dirty="0">
                          <a:solidFill>
                            <a:schemeClr val="tx1"/>
                          </a:solidFill>
                          <a:effectLst/>
                          <a:latin typeface="+mn-lt"/>
                        </a:rPr>
                        <a:t>1960-1964</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£1026</a:t>
                      </a:r>
                    </a:p>
                  </a:txBody>
                  <a:tcPr marL="0" marR="0" marT="0" marB="0" anchor="ctr"/>
                </a:tc>
                <a:extLst>
                  <a:ext uri="{0D108BD9-81ED-4DB2-BD59-A6C34878D82A}">
                    <a16:rowId xmlns:a16="http://schemas.microsoft.com/office/drawing/2014/main" val="10003"/>
                  </a:ext>
                </a:extLst>
              </a:tr>
              <a:tr h="207501">
                <a:tc>
                  <a:txBody>
                    <a:bodyPr/>
                    <a:lstStyle/>
                    <a:p>
                      <a:pPr algn="ctr" fontAlgn="ctr"/>
                      <a:r>
                        <a:rPr lang="en-GB" sz="800" b="0" i="0" u="none" strike="noStrike" dirty="0">
                          <a:solidFill>
                            <a:schemeClr val="tx1"/>
                          </a:solidFill>
                          <a:effectLst/>
                          <a:latin typeface="+mn-lt"/>
                        </a:rPr>
                        <a:t>1965-1970</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£958</a:t>
                      </a:r>
                    </a:p>
                  </a:txBody>
                  <a:tcPr marL="0" marR="0" marT="0" marB="0" anchor="ctr"/>
                </a:tc>
                <a:extLst>
                  <a:ext uri="{0D108BD9-81ED-4DB2-BD59-A6C34878D82A}">
                    <a16:rowId xmlns:a16="http://schemas.microsoft.com/office/drawing/2014/main" val="10004"/>
                  </a:ext>
                </a:extLst>
              </a:tr>
              <a:tr h="207501">
                <a:tc>
                  <a:txBody>
                    <a:bodyPr/>
                    <a:lstStyle/>
                    <a:p>
                      <a:pPr algn="ctr" fontAlgn="ctr"/>
                      <a:r>
                        <a:rPr lang="en-GB" sz="800" b="0" i="0" u="none" strike="noStrike" dirty="0">
                          <a:solidFill>
                            <a:schemeClr val="tx1"/>
                          </a:solidFill>
                          <a:effectLst/>
                          <a:latin typeface="+mn-lt"/>
                        </a:rPr>
                        <a:t>1971-1975</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£889</a:t>
                      </a:r>
                    </a:p>
                  </a:txBody>
                  <a:tcPr marL="0" marR="0" marT="0" marB="0" anchor="ctr"/>
                </a:tc>
                <a:extLst>
                  <a:ext uri="{0D108BD9-81ED-4DB2-BD59-A6C34878D82A}">
                    <a16:rowId xmlns:a16="http://schemas.microsoft.com/office/drawing/2014/main" val="10005"/>
                  </a:ext>
                </a:extLst>
              </a:tr>
              <a:tr h="207501">
                <a:tc>
                  <a:txBody>
                    <a:bodyPr/>
                    <a:lstStyle/>
                    <a:p>
                      <a:pPr algn="ctr" fontAlgn="ctr"/>
                      <a:r>
                        <a:rPr lang="en-GB" sz="800" b="0" i="0" u="none" strike="noStrike" dirty="0">
                          <a:solidFill>
                            <a:schemeClr val="tx1"/>
                          </a:solidFill>
                          <a:effectLst/>
                          <a:latin typeface="+mn-lt"/>
                        </a:rPr>
                        <a:t>1976-1980</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£889</a:t>
                      </a:r>
                    </a:p>
                  </a:txBody>
                  <a:tcPr marL="0" marR="0" marT="0" marB="0" anchor="ctr"/>
                </a:tc>
                <a:extLst>
                  <a:ext uri="{0D108BD9-81ED-4DB2-BD59-A6C34878D82A}">
                    <a16:rowId xmlns:a16="http://schemas.microsoft.com/office/drawing/2014/main" val="10006"/>
                  </a:ext>
                </a:extLst>
              </a:tr>
              <a:tr h="207501">
                <a:tc>
                  <a:txBody>
                    <a:bodyPr/>
                    <a:lstStyle/>
                    <a:p>
                      <a:pPr algn="ctr" fontAlgn="ctr"/>
                      <a:r>
                        <a:rPr lang="en-GB" sz="800" b="0" i="0" u="none" strike="noStrike" dirty="0">
                          <a:solidFill>
                            <a:schemeClr val="tx1"/>
                          </a:solidFill>
                          <a:effectLst/>
                          <a:latin typeface="+mn-lt"/>
                        </a:rPr>
                        <a:t>1981-1985</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£1,026</a:t>
                      </a:r>
                    </a:p>
                  </a:txBody>
                  <a:tcPr marL="0" marR="0" marT="0" marB="0" anchor="ctr"/>
                </a:tc>
                <a:extLst>
                  <a:ext uri="{0D108BD9-81ED-4DB2-BD59-A6C34878D82A}">
                    <a16:rowId xmlns:a16="http://schemas.microsoft.com/office/drawing/2014/main" val="10007"/>
                  </a:ext>
                </a:extLst>
              </a:tr>
              <a:tr h="207501">
                <a:tc>
                  <a:txBody>
                    <a:bodyPr/>
                    <a:lstStyle/>
                    <a:p>
                      <a:pPr algn="ctr" fontAlgn="ctr"/>
                      <a:r>
                        <a:rPr lang="en-GB" sz="800" b="0" i="0" u="none" strike="noStrike" dirty="0">
                          <a:solidFill>
                            <a:schemeClr val="tx1"/>
                          </a:solidFill>
                          <a:effectLst/>
                          <a:latin typeface="+mn-lt"/>
                        </a:rPr>
                        <a:t>1986-1990</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£1,231</a:t>
                      </a:r>
                    </a:p>
                  </a:txBody>
                  <a:tcPr marL="0" marR="0" marT="0" marB="0" anchor="ctr"/>
                </a:tc>
                <a:extLst>
                  <a:ext uri="{0D108BD9-81ED-4DB2-BD59-A6C34878D82A}">
                    <a16:rowId xmlns:a16="http://schemas.microsoft.com/office/drawing/2014/main" val="10008"/>
                  </a:ext>
                </a:extLst>
              </a:tr>
              <a:tr h="207501">
                <a:tc>
                  <a:txBody>
                    <a:bodyPr/>
                    <a:lstStyle/>
                    <a:p>
                      <a:pPr algn="ctr" fontAlgn="ctr"/>
                      <a:r>
                        <a:rPr lang="en-GB" sz="800" b="0" i="0" u="none" strike="noStrike" dirty="0">
                          <a:solidFill>
                            <a:schemeClr val="tx1"/>
                          </a:solidFill>
                          <a:effectLst/>
                          <a:latin typeface="+mn-lt"/>
                        </a:rPr>
                        <a:t>1991-2002</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£1,300</a:t>
                      </a:r>
                    </a:p>
                  </a:txBody>
                  <a:tcPr marL="0" marR="0" marT="0" marB="0" anchor="ctr"/>
                </a:tc>
                <a:extLst>
                  <a:ext uri="{0D108BD9-81ED-4DB2-BD59-A6C34878D82A}">
                    <a16:rowId xmlns:a16="http://schemas.microsoft.com/office/drawing/2014/main" val="10009"/>
                  </a:ext>
                </a:extLst>
              </a:tr>
              <a:tr h="207501">
                <a:tc>
                  <a:txBody>
                    <a:bodyPr/>
                    <a:lstStyle/>
                    <a:p>
                      <a:pPr algn="ctr" fontAlgn="ctr"/>
                      <a:r>
                        <a:rPr lang="en-GB" sz="800" b="0" i="0" u="none" strike="noStrike" dirty="0">
                          <a:solidFill>
                            <a:schemeClr val="tx1"/>
                          </a:solidFill>
                          <a:effectLst/>
                          <a:latin typeface="+mn-lt"/>
                        </a:rPr>
                        <a:t>2003-2005</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£1,368</a:t>
                      </a:r>
                    </a:p>
                  </a:txBody>
                  <a:tcPr marL="0" marR="0" marT="0" marB="0" anchor="ctr"/>
                </a:tc>
                <a:extLst>
                  <a:ext uri="{0D108BD9-81ED-4DB2-BD59-A6C34878D82A}">
                    <a16:rowId xmlns:a16="http://schemas.microsoft.com/office/drawing/2014/main" val="10010"/>
                  </a:ext>
                </a:extLst>
              </a:tr>
              <a:tr h="207501">
                <a:tc>
                  <a:txBody>
                    <a:bodyPr/>
                    <a:lstStyle/>
                    <a:p>
                      <a:pPr algn="ctr" fontAlgn="ctr"/>
                      <a:r>
                        <a:rPr lang="en-GB" sz="800" b="0" i="0" u="none" strike="noStrike" dirty="0">
                          <a:solidFill>
                            <a:schemeClr val="tx1"/>
                          </a:solidFill>
                          <a:effectLst/>
                          <a:latin typeface="+mn-lt"/>
                        </a:rPr>
                        <a:t>2006-2017</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£1,480</a:t>
                      </a:r>
                    </a:p>
                  </a:txBody>
                  <a:tcPr marL="0" marR="0" marT="0" marB="0" anchor="ctr"/>
                </a:tc>
                <a:extLst>
                  <a:ext uri="{0D108BD9-81ED-4DB2-BD59-A6C34878D82A}">
                    <a16:rowId xmlns:a16="http://schemas.microsoft.com/office/drawing/2014/main" val="10011"/>
                  </a:ext>
                </a:extLst>
              </a:tr>
            </a:tbl>
          </a:graphicData>
        </a:graphic>
      </p:graphicFrame>
      <p:graphicFrame>
        <p:nvGraphicFramePr>
          <p:cNvPr id="13" name="Content Placeholder 3"/>
          <p:cNvGraphicFramePr>
            <a:graphicFrameLocks/>
          </p:cNvGraphicFramePr>
          <p:nvPr>
            <p:extLst/>
          </p:nvPr>
        </p:nvGraphicFramePr>
        <p:xfrm>
          <a:off x="3383869" y="1671053"/>
          <a:ext cx="2440806" cy="2842947"/>
        </p:xfrm>
        <a:graphic>
          <a:graphicData uri="http://schemas.openxmlformats.org/drawingml/2006/table">
            <a:tbl>
              <a:tblPr firstRow="1" bandRow="1">
                <a:tableStyleId>{5C22544A-7EE6-4342-B048-85BDC9FD1C3A}</a:tableStyleId>
              </a:tblPr>
              <a:tblGrid>
                <a:gridCol w="1220403">
                  <a:extLst>
                    <a:ext uri="{9D8B030D-6E8A-4147-A177-3AD203B41FA5}">
                      <a16:colId xmlns:a16="http://schemas.microsoft.com/office/drawing/2014/main" val="20000"/>
                    </a:ext>
                  </a:extLst>
                </a:gridCol>
                <a:gridCol w="1220403">
                  <a:extLst>
                    <a:ext uri="{9D8B030D-6E8A-4147-A177-3AD203B41FA5}">
                      <a16:colId xmlns:a16="http://schemas.microsoft.com/office/drawing/2014/main" val="20001"/>
                    </a:ext>
                  </a:extLst>
                </a:gridCol>
              </a:tblGrid>
              <a:tr h="537210">
                <a:tc gridSpan="2">
                  <a:txBody>
                    <a:bodyPr/>
                    <a:lstStyle/>
                    <a:p>
                      <a:r>
                        <a:rPr lang="en-GB" sz="800" dirty="0">
                          <a:latin typeface="+mn-lt"/>
                        </a:rPr>
                        <a:t>2017 VOA Practice Note </a:t>
                      </a:r>
                    </a:p>
                    <a:p>
                      <a:r>
                        <a:rPr lang="en-GB" sz="800" dirty="0">
                          <a:latin typeface="+mn-lt"/>
                        </a:rPr>
                        <a:t>Principal</a:t>
                      </a:r>
                      <a:r>
                        <a:rPr lang="en-GB" sz="800" baseline="0" dirty="0">
                          <a:latin typeface="+mn-lt"/>
                        </a:rPr>
                        <a:t> Buildings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a:solidFill>
                            <a:schemeClr val="bg1">
                              <a:lumMod val="85000"/>
                            </a:schemeClr>
                          </a:solidFill>
                          <a:latin typeface="+mn-lt"/>
                        </a:rPr>
                        <a:t>(costs net of professional fees)</a:t>
                      </a:r>
                      <a:r>
                        <a:rPr lang="en-GB" sz="800" baseline="0" dirty="0">
                          <a:latin typeface="+mn-lt"/>
                        </a:rPr>
                        <a:t> </a:t>
                      </a:r>
                      <a:endParaRPr lang="en-GB" sz="800" dirty="0">
                        <a:latin typeface="+mn-lt"/>
                      </a:endParaRPr>
                    </a:p>
                  </a:txBody>
                  <a:tcPr marL="68580" marR="68580"/>
                </a:tc>
                <a:tc hMerge="1">
                  <a:txBody>
                    <a:bodyPr/>
                    <a:lstStyle/>
                    <a:p>
                      <a:endParaRPr lang="en-GB" sz="1050" dirty="0"/>
                    </a:p>
                  </a:txBody>
                  <a:tcPr/>
                </a:tc>
                <a:extLst>
                  <a:ext uri="{0D108BD9-81ED-4DB2-BD59-A6C34878D82A}">
                    <a16:rowId xmlns:a16="http://schemas.microsoft.com/office/drawing/2014/main" val="10000"/>
                  </a:ext>
                </a:extLst>
              </a:tr>
              <a:tr h="230727">
                <a:tc>
                  <a:txBody>
                    <a:bodyPr/>
                    <a:lstStyle/>
                    <a:p>
                      <a:pPr algn="ctr" fontAlgn="ctr"/>
                      <a:r>
                        <a:rPr lang="en-GB" sz="800" b="0" i="0" u="none" strike="noStrike" dirty="0">
                          <a:solidFill>
                            <a:schemeClr val="tx1"/>
                          </a:solidFill>
                          <a:effectLst/>
                          <a:latin typeface="+mn-lt"/>
                        </a:rPr>
                        <a:t>Pre 1945</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1"/>
                  </a:ext>
                </a:extLst>
              </a:tr>
              <a:tr h="207501">
                <a:tc>
                  <a:txBody>
                    <a:bodyPr/>
                    <a:lstStyle/>
                    <a:p>
                      <a:pPr algn="ctr" fontAlgn="ctr"/>
                      <a:r>
                        <a:rPr lang="en-GB" sz="800" b="0" i="0" u="none" strike="noStrike" dirty="0">
                          <a:solidFill>
                            <a:schemeClr val="tx1"/>
                          </a:solidFill>
                          <a:effectLst/>
                          <a:latin typeface="+mn-lt"/>
                        </a:rPr>
                        <a:t>1945-1959</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2"/>
                  </a:ext>
                </a:extLst>
              </a:tr>
              <a:tr h="207501">
                <a:tc>
                  <a:txBody>
                    <a:bodyPr/>
                    <a:lstStyle/>
                    <a:p>
                      <a:pPr algn="ctr" fontAlgn="ctr"/>
                      <a:r>
                        <a:rPr lang="en-GB" sz="800" b="0" i="0" u="none" strike="noStrike" dirty="0">
                          <a:solidFill>
                            <a:schemeClr val="tx1"/>
                          </a:solidFill>
                          <a:effectLst/>
                          <a:latin typeface="+mn-lt"/>
                        </a:rPr>
                        <a:t>1960-1964</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3"/>
                  </a:ext>
                </a:extLst>
              </a:tr>
              <a:tr h="207501">
                <a:tc>
                  <a:txBody>
                    <a:bodyPr/>
                    <a:lstStyle/>
                    <a:p>
                      <a:pPr algn="ctr" fontAlgn="ctr"/>
                      <a:r>
                        <a:rPr lang="en-GB" sz="800" b="0" i="0" u="none" strike="noStrike" dirty="0">
                          <a:solidFill>
                            <a:schemeClr val="tx1"/>
                          </a:solidFill>
                          <a:effectLst/>
                          <a:latin typeface="+mn-lt"/>
                        </a:rPr>
                        <a:t>1965-1970</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4"/>
                  </a:ext>
                </a:extLst>
              </a:tr>
              <a:tr h="207501">
                <a:tc>
                  <a:txBody>
                    <a:bodyPr/>
                    <a:lstStyle/>
                    <a:p>
                      <a:pPr algn="ctr" fontAlgn="ctr"/>
                      <a:r>
                        <a:rPr lang="en-GB" sz="800" b="0" i="0" u="none" strike="noStrike" dirty="0">
                          <a:solidFill>
                            <a:schemeClr val="tx1"/>
                          </a:solidFill>
                          <a:effectLst/>
                          <a:latin typeface="+mn-lt"/>
                        </a:rPr>
                        <a:t>1971-1975</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5"/>
                  </a:ext>
                </a:extLst>
              </a:tr>
              <a:tr h="207501">
                <a:tc>
                  <a:txBody>
                    <a:bodyPr/>
                    <a:lstStyle/>
                    <a:p>
                      <a:pPr algn="ctr" fontAlgn="ctr"/>
                      <a:r>
                        <a:rPr lang="en-GB" sz="800" b="0" i="0" u="none" strike="noStrike" dirty="0">
                          <a:solidFill>
                            <a:schemeClr val="tx1"/>
                          </a:solidFill>
                          <a:effectLst/>
                          <a:latin typeface="+mn-lt"/>
                        </a:rPr>
                        <a:t>1976-1980</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6"/>
                  </a:ext>
                </a:extLst>
              </a:tr>
              <a:tr h="207501">
                <a:tc>
                  <a:txBody>
                    <a:bodyPr/>
                    <a:lstStyle/>
                    <a:p>
                      <a:pPr algn="ctr" fontAlgn="ctr"/>
                      <a:r>
                        <a:rPr lang="en-GB" sz="800" b="0" i="0" u="none" strike="noStrike" dirty="0">
                          <a:solidFill>
                            <a:schemeClr val="tx1"/>
                          </a:solidFill>
                          <a:effectLst/>
                          <a:latin typeface="+mn-lt"/>
                        </a:rPr>
                        <a:t>1981-1985</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7"/>
                  </a:ext>
                </a:extLst>
              </a:tr>
              <a:tr h="207501">
                <a:tc>
                  <a:txBody>
                    <a:bodyPr/>
                    <a:lstStyle/>
                    <a:p>
                      <a:pPr algn="ctr" fontAlgn="ctr"/>
                      <a:r>
                        <a:rPr lang="en-GB" sz="800" b="0" i="0" u="none" strike="noStrike" dirty="0">
                          <a:solidFill>
                            <a:schemeClr val="tx1"/>
                          </a:solidFill>
                          <a:effectLst/>
                          <a:latin typeface="+mn-lt"/>
                        </a:rPr>
                        <a:t>1986-1990</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8"/>
                  </a:ext>
                </a:extLst>
              </a:tr>
              <a:tr h="207501">
                <a:tc>
                  <a:txBody>
                    <a:bodyPr/>
                    <a:lstStyle/>
                    <a:p>
                      <a:pPr algn="ctr" fontAlgn="ctr"/>
                      <a:r>
                        <a:rPr lang="en-GB" sz="800" b="0" i="0" u="none" strike="noStrike" dirty="0">
                          <a:solidFill>
                            <a:schemeClr val="tx1"/>
                          </a:solidFill>
                          <a:effectLst/>
                          <a:latin typeface="+mn-lt"/>
                        </a:rPr>
                        <a:t>1991-2002</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09"/>
                  </a:ext>
                </a:extLst>
              </a:tr>
              <a:tr h="207501">
                <a:tc>
                  <a:txBody>
                    <a:bodyPr/>
                    <a:lstStyle/>
                    <a:p>
                      <a:pPr algn="ctr" fontAlgn="ctr"/>
                      <a:r>
                        <a:rPr lang="en-GB" sz="800" b="0" i="0" u="none" strike="noStrike" dirty="0">
                          <a:solidFill>
                            <a:schemeClr val="tx1"/>
                          </a:solidFill>
                          <a:effectLst/>
                          <a:latin typeface="+mn-lt"/>
                        </a:rPr>
                        <a:t>2003-2005</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10"/>
                  </a:ext>
                </a:extLst>
              </a:tr>
              <a:tr h="207501">
                <a:tc>
                  <a:txBody>
                    <a:bodyPr/>
                    <a:lstStyle/>
                    <a:p>
                      <a:pPr algn="ctr" fontAlgn="ctr"/>
                      <a:r>
                        <a:rPr lang="en-GB" sz="800" b="0" i="0" u="none" strike="noStrike" dirty="0">
                          <a:solidFill>
                            <a:schemeClr val="tx1"/>
                          </a:solidFill>
                          <a:effectLst/>
                          <a:latin typeface="+mn-lt"/>
                        </a:rPr>
                        <a:t>2006-2022</a:t>
                      </a:r>
                    </a:p>
                  </a:txBody>
                  <a:tcPr marL="0" marR="0" marT="0" marB="0" anchor="ctr"/>
                </a:tc>
                <a:tc>
                  <a:txBody>
                    <a:bodyPr/>
                    <a:lstStyle/>
                    <a:p>
                      <a:pPr algn="ctr" fontAlgn="ctr"/>
                      <a:r>
                        <a:rPr lang="en-GB" sz="800" b="0" i="0" u="none" strike="noStrike" kern="1200" dirty="0">
                          <a:solidFill>
                            <a:schemeClr val="tx1"/>
                          </a:solidFill>
                          <a:effectLst/>
                          <a:latin typeface="+mn-lt"/>
                          <a:ea typeface="+mn-ea"/>
                          <a:cs typeface="+mn-cs"/>
                        </a:rPr>
                        <a:t>£2,284</a:t>
                      </a:r>
                    </a:p>
                  </a:txBody>
                  <a:tcPr marL="0" marR="0" marT="0" marB="0" anchor="ctr"/>
                </a:tc>
                <a:extLst>
                  <a:ext uri="{0D108BD9-81ED-4DB2-BD59-A6C34878D82A}">
                    <a16:rowId xmlns:a16="http://schemas.microsoft.com/office/drawing/2014/main" val="10011"/>
                  </a:ext>
                </a:extLst>
              </a:tr>
            </a:tbl>
          </a:graphicData>
        </a:graphic>
      </p:graphicFrame>
      <p:graphicFrame>
        <p:nvGraphicFramePr>
          <p:cNvPr id="14" name="Content Placeholder 3"/>
          <p:cNvGraphicFramePr>
            <a:graphicFrameLocks/>
          </p:cNvGraphicFramePr>
          <p:nvPr>
            <p:extLst/>
          </p:nvPr>
        </p:nvGraphicFramePr>
        <p:xfrm>
          <a:off x="6372201" y="1660972"/>
          <a:ext cx="2440806" cy="2733242"/>
        </p:xfrm>
        <a:graphic>
          <a:graphicData uri="http://schemas.openxmlformats.org/drawingml/2006/table">
            <a:tbl>
              <a:tblPr firstRow="1" bandRow="1">
                <a:tableStyleId>{5C22544A-7EE6-4342-B048-85BDC9FD1C3A}</a:tableStyleId>
              </a:tblPr>
              <a:tblGrid>
                <a:gridCol w="1220403">
                  <a:extLst>
                    <a:ext uri="{9D8B030D-6E8A-4147-A177-3AD203B41FA5}">
                      <a16:colId xmlns:a16="http://schemas.microsoft.com/office/drawing/2014/main" val="20000"/>
                    </a:ext>
                  </a:extLst>
                </a:gridCol>
                <a:gridCol w="1220403">
                  <a:extLst>
                    <a:ext uri="{9D8B030D-6E8A-4147-A177-3AD203B41FA5}">
                      <a16:colId xmlns:a16="http://schemas.microsoft.com/office/drawing/2014/main" val="20001"/>
                    </a:ext>
                  </a:extLst>
                </a:gridCol>
              </a:tblGrid>
              <a:tr h="427505">
                <a:tc gridSpan="2">
                  <a:txBody>
                    <a:bodyPr/>
                    <a:lstStyle/>
                    <a:p>
                      <a:r>
                        <a:rPr lang="en-GB" sz="800" dirty="0">
                          <a:latin typeface="+mn-lt"/>
                        </a:rPr>
                        <a:t>Proposed Increase</a:t>
                      </a:r>
                    </a:p>
                    <a:p>
                      <a:r>
                        <a:rPr lang="en-GB" sz="800" dirty="0">
                          <a:latin typeface="+mn-lt"/>
                        </a:rPr>
                        <a:t>Principal</a:t>
                      </a:r>
                      <a:r>
                        <a:rPr lang="en-GB" sz="800" baseline="0" dirty="0">
                          <a:latin typeface="+mn-lt"/>
                        </a:rPr>
                        <a:t> Buildings</a:t>
                      </a:r>
                    </a:p>
                  </a:txBody>
                  <a:tcPr marL="68580" marR="68580"/>
                </a:tc>
                <a:tc hMerge="1">
                  <a:txBody>
                    <a:bodyPr/>
                    <a:lstStyle/>
                    <a:p>
                      <a:endParaRPr lang="en-GB" sz="1050" dirty="0"/>
                    </a:p>
                  </a:txBody>
                  <a:tcPr/>
                </a:tc>
                <a:extLst>
                  <a:ext uri="{0D108BD9-81ED-4DB2-BD59-A6C34878D82A}">
                    <a16:rowId xmlns:a16="http://schemas.microsoft.com/office/drawing/2014/main" val="10000"/>
                  </a:ext>
                </a:extLst>
              </a:tr>
              <a:tr h="230727">
                <a:tc>
                  <a:txBody>
                    <a:bodyPr/>
                    <a:lstStyle/>
                    <a:p>
                      <a:pPr algn="ctr" fontAlgn="ctr"/>
                      <a:r>
                        <a:rPr lang="en-GB" sz="800" b="0" i="0" u="none" strike="noStrike" dirty="0">
                          <a:solidFill>
                            <a:schemeClr val="tx1"/>
                          </a:solidFill>
                          <a:effectLst/>
                          <a:latin typeface="+mn-lt"/>
                        </a:rPr>
                        <a:t>Pre 1945</a:t>
                      </a:r>
                    </a:p>
                  </a:txBody>
                  <a:tcPr marL="0" marR="0" marT="0" marB="0" anchor="ctr"/>
                </a:tc>
                <a:tc>
                  <a:txBody>
                    <a:bodyPr/>
                    <a:lstStyle/>
                    <a:p>
                      <a:pPr algn="ctr" fontAlgn="b"/>
                      <a:r>
                        <a:rPr lang="en-GB" sz="800" b="0" i="0" u="none" strike="noStrike" dirty="0">
                          <a:solidFill>
                            <a:srgbClr val="000000"/>
                          </a:solidFill>
                          <a:effectLst/>
                          <a:latin typeface="+mn-lt"/>
                        </a:rPr>
                        <a:t>130%</a:t>
                      </a:r>
                    </a:p>
                  </a:txBody>
                  <a:tcPr marL="7144" marR="7144" marT="9525" marB="0" anchor="ctr"/>
                </a:tc>
                <a:extLst>
                  <a:ext uri="{0D108BD9-81ED-4DB2-BD59-A6C34878D82A}">
                    <a16:rowId xmlns:a16="http://schemas.microsoft.com/office/drawing/2014/main" val="10001"/>
                  </a:ext>
                </a:extLst>
              </a:tr>
              <a:tr h="207501">
                <a:tc>
                  <a:txBody>
                    <a:bodyPr/>
                    <a:lstStyle/>
                    <a:p>
                      <a:pPr algn="ctr" fontAlgn="ctr"/>
                      <a:r>
                        <a:rPr lang="en-GB" sz="800" b="0" i="0" u="none" strike="noStrike" dirty="0">
                          <a:solidFill>
                            <a:schemeClr val="tx1"/>
                          </a:solidFill>
                          <a:effectLst/>
                          <a:latin typeface="+mn-lt"/>
                        </a:rPr>
                        <a:t>1945-1959</a:t>
                      </a:r>
                    </a:p>
                  </a:txBody>
                  <a:tcPr marL="0" marR="0" marT="0" marB="0" anchor="ctr"/>
                </a:tc>
                <a:tc>
                  <a:txBody>
                    <a:bodyPr/>
                    <a:lstStyle/>
                    <a:p>
                      <a:pPr algn="ctr" fontAlgn="b"/>
                      <a:r>
                        <a:rPr lang="en-GB" sz="800" b="0" i="0" u="none" strike="noStrike" dirty="0">
                          <a:solidFill>
                            <a:srgbClr val="000000"/>
                          </a:solidFill>
                          <a:effectLst/>
                          <a:latin typeface="+mn-lt"/>
                        </a:rPr>
                        <a:t>96%</a:t>
                      </a:r>
                    </a:p>
                  </a:txBody>
                  <a:tcPr marL="7144" marR="7144" marT="9525" marB="0" anchor="ctr"/>
                </a:tc>
                <a:extLst>
                  <a:ext uri="{0D108BD9-81ED-4DB2-BD59-A6C34878D82A}">
                    <a16:rowId xmlns:a16="http://schemas.microsoft.com/office/drawing/2014/main" val="10002"/>
                  </a:ext>
                </a:extLst>
              </a:tr>
              <a:tr h="207501">
                <a:tc>
                  <a:txBody>
                    <a:bodyPr/>
                    <a:lstStyle/>
                    <a:p>
                      <a:pPr algn="ctr" fontAlgn="ctr"/>
                      <a:r>
                        <a:rPr lang="en-GB" sz="800" b="0" i="0" u="none" strike="noStrike" dirty="0">
                          <a:solidFill>
                            <a:schemeClr val="tx1"/>
                          </a:solidFill>
                          <a:effectLst/>
                          <a:latin typeface="+mn-lt"/>
                        </a:rPr>
                        <a:t>1960-1964</a:t>
                      </a:r>
                    </a:p>
                  </a:txBody>
                  <a:tcPr marL="0" marR="0" marT="0" marB="0" anchor="ctr"/>
                </a:tc>
                <a:tc>
                  <a:txBody>
                    <a:bodyPr/>
                    <a:lstStyle/>
                    <a:p>
                      <a:pPr algn="ctr" fontAlgn="b"/>
                      <a:r>
                        <a:rPr lang="en-GB" sz="800" b="0" i="0" u="none" strike="noStrike" dirty="0">
                          <a:solidFill>
                            <a:srgbClr val="000000"/>
                          </a:solidFill>
                          <a:effectLst/>
                          <a:latin typeface="+mn-lt"/>
                        </a:rPr>
                        <a:t>123%</a:t>
                      </a:r>
                    </a:p>
                  </a:txBody>
                  <a:tcPr marL="7144" marR="7144" marT="9525" marB="0" anchor="ctr"/>
                </a:tc>
                <a:extLst>
                  <a:ext uri="{0D108BD9-81ED-4DB2-BD59-A6C34878D82A}">
                    <a16:rowId xmlns:a16="http://schemas.microsoft.com/office/drawing/2014/main" val="10003"/>
                  </a:ext>
                </a:extLst>
              </a:tr>
              <a:tr h="207501">
                <a:tc>
                  <a:txBody>
                    <a:bodyPr/>
                    <a:lstStyle/>
                    <a:p>
                      <a:pPr algn="ctr" fontAlgn="ctr"/>
                      <a:r>
                        <a:rPr lang="en-GB" sz="800" b="0" i="0" u="none" strike="noStrike" dirty="0">
                          <a:solidFill>
                            <a:schemeClr val="tx1"/>
                          </a:solidFill>
                          <a:effectLst/>
                          <a:latin typeface="+mn-lt"/>
                        </a:rPr>
                        <a:t>1965-1970</a:t>
                      </a:r>
                    </a:p>
                  </a:txBody>
                  <a:tcPr marL="0" marR="0" marT="0" marB="0" anchor="ctr"/>
                </a:tc>
                <a:tc>
                  <a:txBody>
                    <a:bodyPr/>
                    <a:lstStyle/>
                    <a:p>
                      <a:pPr algn="ctr" fontAlgn="b"/>
                      <a:r>
                        <a:rPr lang="en-GB" sz="800" b="0" i="0" u="none" strike="noStrike" dirty="0">
                          <a:solidFill>
                            <a:srgbClr val="000000"/>
                          </a:solidFill>
                          <a:effectLst/>
                          <a:latin typeface="+mn-lt"/>
                        </a:rPr>
                        <a:t>138%</a:t>
                      </a:r>
                    </a:p>
                  </a:txBody>
                  <a:tcPr marL="7144" marR="7144" marT="9525" marB="0" anchor="ctr"/>
                </a:tc>
                <a:extLst>
                  <a:ext uri="{0D108BD9-81ED-4DB2-BD59-A6C34878D82A}">
                    <a16:rowId xmlns:a16="http://schemas.microsoft.com/office/drawing/2014/main" val="10004"/>
                  </a:ext>
                </a:extLst>
              </a:tr>
              <a:tr h="207501">
                <a:tc>
                  <a:txBody>
                    <a:bodyPr/>
                    <a:lstStyle/>
                    <a:p>
                      <a:pPr algn="ctr" fontAlgn="ctr"/>
                      <a:r>
                        <a:rPr lang="en-GB" sz="800" b="0" i="0" u="none" strike="noStrike" dirty="0">
                          <a:solidFill>
                            <a:schemeClr val="tx1"/>
                          </a:solidFill>
                          <a:effectLst/>
                          <a:latin typeface="+mn-lt"/>
                        </a:rPr>
                        <a:t>1971-1975</a:t>
                      </a:r>
                    </a:p>
                  </a:txBody>
                  <a:tcPr marL="0" marR="0" marT="0" marB="0" anchor="ctr"/>
                </a:tc>
                <a:tc>
                  <a:txBody>
                    <a:bodyPr/>
                    <a:lstStyle/>
                    <a:p>
                      <a:pPr algn="ctr" fontAlgn="b"/>
                      <a:r>
                        <a:rPr lang="en-GB" sz="800" b="0" i="0" u="none" strike="noStrike" dirty="0">
                          <a:solidFill>
                            <a:srgbClr val="000000"/>
                          </a:solidFill>
                          <a:effectLst/>
                          <a:latin typeface="+mn-lt"/>
                        </a:rPr>
                        <a:t>157%</a:t>
                      </a:r>
                    </a:p>
                  </a:txBody>
                  <a:tcPr marL="7144" marR="7144" marT="9525" marB="0" anchor="ctr"/>
                </a:tc>
                <a:extLst>
                  <a:ext uri="{0D108BD9-81ED-4DB2-BD59-A6C34878D82A}">
                    <a16:rowId xmlns:a16="http://schemas.microsoft.com/office/drawing/2014/main" val="10005"/>
                  </a:ext>
                </a:extLst>
              </a:tr>
              <a:tr h="207501">
                <a:tc>
                  <a:txBody>
                    <a:bodyPr/>
                    <a:lstStyle/>
                    <a:p>
                      <a:pPr algn="ctr" fontAlgn="ctr"/>
                      <a:r>
                        <a:rPr lang="en-GB" sz="800" b="0" i="0" u="none" strike="noStrike" dirty="0">
                          <a:solidFill>
                            <a:schemeClr val="tx1"/>
                          </a:solidFill>
                          <a:effectLst/>
                          <a:latin typeface="+mn-lt"/>
                        </a:rPr>
                        <a:t>1976-1980</a:t>
                      </a:r>
                    </a:p>
                  </a:txBody>
                  <a:tcPr marL="0" marR="0" marT="0" marB="0" anchor="ctr"/>
                </a:tc>
                <a:tc>
                  <a:txBody>
                    <a:bodyPr/>
                    <a:lstStyle/>
                    <a:p>
                      <a:pPr algn="ctr" fontAlgn="b"/>
                      <a:r>
                        <a:rPr lang="en-GB" sz="800" b="0" i="0" u="none" strike="noStrike" dirty="0">
                          <a:solidFill>
                            <a:srgbClr val="000000"/>
                          </a:solidFill>
                          <a:effectLst/>
                          <a:latin typeface="+mn-lt"/>
                        </a:rPr>
                        <a:t>157%</a:t>
                      </a:r>
                    </a:p>
                  </a:txBody>
                  <a:tcPr marL="7144" marR="7144" marT="9525" marB="0" anchor="ctr"/>
                </a:tc>
                <a:extLst>
                  <a:ext uri="{0D108BD9-81ED-4DB2-BD59-A6C34878D82A}">
                    <a16:rowId xmlns:a16="http://schemas.microsoft.com/office/drawing/2014/main" val="10006"/>
                  </a:ext>
                </a:extLst>
              </a:tr>
              <a:tr h="207501">
                <a:tc>
                  <a:txBody>
                    <a:bodyPr/>
                    <a:lstStyle/>
                    <a:p>
                      <a:pPr algn="ctr" fontAlgn="ctr"/>
                      <a:r>
                        <a:rPr lang="en-GB" sz="800" b="0" i="0" u="none" strike="noStrike" dirty="0">
                          <a:solidFill>
                            <a:schemeClr val="tx1"/>
                          </a:solidFill>
                          <a:effectLst/>
                          <a:latin typeface="+mn-lt"/>
                        </a:rPr>
                        <a:t>1981-1985</a:t>
                      </a:r>
                    </a:p>
                  </a:txBody>
                  <a:tcPr marL="0" marR="0" marT="0" marB="0" anchor="ctr"/>
                </a:tc>
                <a:tc>
                  <a:txBody>
                    <a:bodyPr/>
                    <a:lstStyle/>
                    <a:p>
                      <a:pPr algn="ctr" fontAlgn="b"/>
                      <a:r>
                        <a:rPr lang="en-GB" sz="800" b="0" i="0" u="none" strike="noStrike" dirty="0">
                          <a:solidFill>
                            <a:srgbClr val="000000"/>
                          </a:solidFill>
                          <a:effectLst/>
                          <a:latin typeface="+mn-lt"/>
                        </a:rPr>
                        <a:t>123%</a:t>
                      </a:r>
                    </a:p>
                  </a:txBody>
                  <a:tcPr marL="7144" marR="7144" marT="9525" marB="0" anchor="ctr"/>
                </a:tc>
                <a:extLst>
                  <a:ext uri="{0D108BD9-81ED-4DB2-BD59-A6C34878D82A}">
                    <a16:rowId xmlns:a16="http://schemas.microsoft.com/office/drawing/2014/main" val="10007"/>
                  </a:ext>
                </a:extLst>
              </a:tr>
              <a:tr h="207501">
                <a:tc>
                  <a:txBody>
                    <a:bodyPr/>
                    <a:lstStyle/>
                    <a:p>
                      <a:pPr algn="ctr" fontAlgn="ctr"/>
                      <a:r>
                        <a:rPr lang="en-GB" sz="800" b="0" i="0" u="none" strike="noStrike" dirty="0">
                          <a:solidFill>
                            <a:schemeClr val="tx1"/>
                          </a:solidFill>
                          <a:effectLst/>
                          <a:latin typeface="+mn-lt"/>
                        </a:rPr>
                        <a:t>1986-1990</a:t>
                      </a:r>
                    </a:p>
                  </a:txBody>
                  <a:tcPr marL="0" marR="0" marT="0" marB="0" anchor="ctr"/>
                </a:tc>
                <a:tc>
                  <a:txBody>
                    <a:bodyPr/>
                    <a:lstStyle/>
                    <a:p>
                      <a:pPr algn="ctr" fontAlgn="b"/>
                      <a:r>
                        <a:rPr lang="en-GB" sz="800" b="0" i="0" u="none" strike="noStrike" dirty="0">
                          <a:solidFill>
                            <a:srgbClr val="000000"/>
                          </a:solidFill>
                          <a:effectLst/>
                          <a:latin typeface="+mn-lt"/>
                        </a:rPr>
                        <a:t>86%</a:t>
                      </a:r>
                    </a:p>
                  </a:txBody>
                  <a:tcPr marL="7144" marR="7144" marT="9525" marB="0" anchor="ctr"/>
                </a:tc>
                <a:extLst>
                  <a:ext uri="{0D108BD9-81ED-4DB2-BD59-A6C34878D82A}">
                    <a16:rowId xmlns:a16="http://schemas.microsoft.com/office/drawing/2014/main" val="10008"/>
                  </a:ext>
                </a:extLst>
              </a:tr>
              <a:tr h="207501">
                <a:tc>
                  <a:txBody>
                    <a:bodyPr/>
                    <a:lstStyle/>
                    <a:p>
                      <a:pPr algn="ctr" fontAlgn="ctr"/>
                      <a:r>
                        <a:rPr lang="en-GB" sz="800" b="0" i="0" u="none" strike="noStrike" dirty="0">
                          <a:solidFill>
                            <a:schemeClr val="tx1"/>
                          </a:solidFill>
                          <a:effectLst/>
                          <a:latin typeface="+mn-lt"/>
                        </a:rPr>
                        <a:t>1991-2002</a:t>
                      </a:r>
                    </a:p>
                  </a:txBody>
                  <a:tcPr marL="0" marR="0" marT="0" marB="0" anchor="ctr"/>
                </a:tc>
                <a:tc>
                  <a:txBody>
                    <a:bodyPr/>
                    <a:lstStyle/>
                    <a:p>
                      <a:pPr algn="ctr" fontAlgn="b"/>
                      <a:r>
                        <a:rPr lang="en-GB" sz="800" b="0" i="0" u="none" strike="noStrike" dirty="0">
                          <a:solidFill>
                            <a:srgbClr val="000000"/>
                          </a:solidFill>
                          <a:effectLst/>
                          <a:latin typeface="+mn-lt"/>
                        </a:rPr>
                        <a:t>76%</a:t>
                      </a:r>
                    </a:p>
                  </a:txBody>
                  <a:tcPr marL="7144" marR="7144" marT="9525" marB="0" anchor="ctr"/>
                </a:tc>
                <a:extLst>
                  <a:ext uri="{0D108BD9-81ED-4DB2-BD59-A6C34878D82A}">
                    <a16:rowId xmlns:a16="http://schemas.microsoft.com/office/drawing/2014/main" val="10009"/>
                  </a:ext>
                </a:extLst>
              </a:tr>
              <a:tr h="207501">
                <a:tc>
                  <a:txBody>
                    <a:bodyPr/>
                    <a:lstStyle/>
                    <a:p>
                      <a:pPr algn="ctr" fontAlgn="ctr"/>
                      <a:r>
                        <a:rPr lang="en-GB" sz="800" b="0" i="0" u="none" strike="noStrike" dirty="0">
                          <a:solidFill>
                            <a:schemeClr val="tx1"/>
                          </a:solidFill>
                          <a:effectLst/>
                          <a:latin typeface="+mn-lt"/>
                        </a:rPr>
                        <a:t>2003-2005</a:t>
                      </a:r>
                    </a:p>
                  </a:txBody>
                  <a:tcPr marL="0" marR="0" marT="0" marB="0" anchor="ctr"/>
                </a:tc>
                <a:tc>
                  <a:txBody>
                    <a:bodyPr/>
                    <a:lstStyle/>
                    <a:p>
                      <a:pPr algn="ctr" fontAlgn="b"/>
                      <a:r>
                        <a:rPr lang="en-GB" sz="800" b="0" i="0" u="none" strike="noStrike" dirty="0">
                          <a:solidFill>
                            <a:srgbClr val="000000"/>
                          </a:solidFill>
                          <a:effectLst/>
                          <a:latin typeface="+mn-lt"/>
                        </a:rPr>
                        <a:t>67%</a:t>
                      </a:r>
                    </a:p>
                  </a:txBody>
                  <a:tcPr marL="7144" marR="7144" marT="9525" marB="0" anchor="ctr"/>
                </a:tc>
                <a:extLst>
                  <a:ext uri="{0D108BD9-81ED-4DB2-BD59-A6C34878D82A}">
                    <a16:rowId xmlns:a16="http://schemas.microsoft.com/office/drawing/2014/main" val="10010"/>
                  </a:ext>
                </a:extLst>
              </a:tr>
              <a:tr h="207501">
                <a:tc>
                  <a:txBody>
                    <a:bodyPr/>
                    <a:lstStyle/>
                    <a:p>
                      <a:pPr algn="ctr" fontAlgn="ctr"/>
                      <a:r>
                        <a:rPr lang="en-GB" sz="800" b="0" i="0" u="none" strike="noStrike" dirty="0">
                          <a:solidFill>
                            <a:schemeClr val="tx1"/>
                          </a:solidFill>
                          <a:effectLst/>
                          <a:latin typeface="+mn-lt"/>
                        </a:rPr>
                        <a:t>2006-2022</a:t>
                      </a:r>
                    </a:p>
                  </a:txBody>
                  <a:tcPr marL="0" marR="0" marT="0" marB="0" anchor="ctr"/>
                </a:tc>
                <a:tc>
                  <a:txBody>
                    <a:bodyPr/>
                    <a:lstStyle/>
                    <a:p>
                      <a:pPr algn="ctr" fontAlgn="b"/>
                      <a:r>
                        <a:rPr lang="en-GB" sz="800" b="0" i="0" u="none" strike="noStrike" dirty="0">
                          <a:solidFill>
                            <a:srgbClr val="000000"/>
                          </a:solidFill>
                          <a:effectLst/>
                          <a:latin typeface="+mn-lt"/>
                        </a:rPr>
                        <a:t>54%</a:t>
                      </a:r>
                    </a:p>
                  </a:txBody>
                  <a:tcPr marL="7144" marR="7144" marT="9525"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65533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a:t>
            </a:r>
          </a:p>
        </p:txBody>
      </p:sp>
      <p:sp>
        <p:nvSpPr>
          <p:cNvPr id="5" name="Text Placeholder 3"/>
          <p:cNvSpPr txBox="1">
            <a:spLocks/>
          </p:cNvSpPr>
          <p:nvPr/>
        </p:nvSpPr>
        <p:spPr>
          <a:xfrm>
            <a:off x="423485" y="1376015"/>
            <a:ext cx="8290195" cy="24050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2" indent="0" algn="l" defTabSz="914239" rtl="0" eaLnBrk="1" fontAlgn="auto" latinLnBrk="0" hangingPunct="1">
              <a:lnSpc>
                <a:spcPts val="24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VOA Practice Note - Changes to age related cost rates </a:t>
            </a:r>
          </a:p>
        </p:txBody>
      </p:sp>
      <p:sp>
        <p:nvSpPr>
          <p:cNvPr id="10" name="Right Arrow 9"/>
          <p:cNvSpPr/>
          <p:nvPr/>
        </p:nvSpPr>
        <p:spPr>
          <a:xfrm>
            <a:off x="2930484" y="2672816"/>
            <a:ext cx="38137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1" name="Right Arrow 10"/>
          <p:cNvSpPr/>
          <p:nvPr/>
        </p:nvSpPr>
        <p:spPr>
          <a:xfrm>
            <a:off x="5918816" y="2663349"/>
            <a:ext cx="38137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p:txBody>
      </p:sp>
      <p:graphicFrame>
        <p:nvGraphicFramePr>
          <p:cNvPr id="12" name="Content Placeholder 3"/>
          <p:cNvGraphicFramePr>
            <a:graphicFrameLocks/>
          </p:cNvGraphicFramePr>
          <p:nvPr>
            <p:extLst/>
          </p:nvPr>
        </p:nvGraphicFramePr>
        <p:xfrm>
          <a:off x="413813" y="1656766"/>
          <a:ext cx="2440806" cy="3065832"/>
        </p:xfrm>
        <a:graphic>
          <a:graphicData uri="http://schemas.openxmlformats.org/drawingml/2006/table">
            <a:tbl>
              <a:tblPr firstRow="1" bandRow="1">
                <a:tableStyleId>{21E4AEA4-8DFA-4A89-87EB-49C32662AFE0}</a:tableStyleId>
              </a:tblPr>
              <a:tblGrid>
                <a:gridCol w="1220403">
                  <a:extLst>
                    <a:ext uri="{9D8B030D-6E8A-4147-A177-3AD203B41FA5}">
                      <a16:colId xmlns:a16="http://schemas.microsoft.com/office/drawing/2014/main" val="20000"/>
                    </a:ext>
                  </a:extLst>
                </a:gridCol>
                <a:gridCol w="1220403">
                  <a:extLst>
                    <a:ext uri="{9D8B030D-6E8A-4147-A177-3AD203B41FA5}">
                      <a16:colId xmlns:a16="http://schemas.microsoft.com/office/drawing/2014/main" val="20001"/>
                    </a:ext>
                  </a:extLst>
                </a:gridCol>
              </a:tblGrid>
              <a:tr h="760095">
                <a:tc gridSpan="2">
                  <a:txBody>
                    <a:bodyPr/>
                    <a:lstStyle/>
                    <a:p>
                      <a:r>
                        <a:rPr lang="en-GB" sz="800" dirty="0"/>
                        <a:t>2010 Agreed</a:t>
                      </a:r>
                      <a:r>
                        <a:rPr lang="en-GB" sz="800" baseline="0" dirty="0"/>
                        <a:t> Memorandum </a:t>
                      </a:r>
                    </a:p>
                    <a:p>
                      <a:r>
                        <a:rPr lang="en-GB" sz="800" baseline="0" dirty="0"/>
                        <a:t>Teaching  Science Buildings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a:t>(costs net of professional fees) </a:t>
                      </a:r>
                      <a:endParaRPr lang="en-GB" sz="800" dirty="0">
                        <a:latin typeface="+mn-lt"/>
                      </a:endParaRPr>
                    </a:p>
                  </a:txBody>
                  <a:tcPr marL="68580" marR="68580"/>
                </a:tc>
                <a:tc hMerge="1">
                  <a:txBody>
                    <a:bodyPr/>
                    <a:lstStyle/>
                    <a:p>
                      <a:endParaRPr lang="en-GB" sz="1050" dirty="0"/>
                    </a:p>
                  </a:txBody>
                  <a:tcPr/>
                </a:tc>
                <a:extLst>
                  <a:ext uri="{0D108BD9-81ED-4DB2-BD59-A6C34878D82A}">
                    <a16:rowId xmlns:a16="http://schemas.microsoft.com/office/drawing/2014/main" val="10000"/>
                  </a:ext>
                </a:extLst>
              </a:tr>
              <a:tr h="230727">
                <a:tc>
                  <a:txBody>
                    <a:bodyPr/>
                    <a:lstStyle/>
                    <a:p>
                      <a:pPr algn="ctr" fontAlgn="ctr"/>
                      <a:r>
                        <a:rPr lang="en-GB" sz="800" u="none" strike="noStrike" dirty="0">
                          <a:effectLst/>
                        </a:rPr>
                        <a:t>Pre 1945</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£995</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207501">
                <a:tc>
                  <a:txBody>
                    <a:bodyPr/>
                    <a:lstStyle/>
                    <a:p>
                      <a:pPr algn="ctr" fontAlgn="ctr"/>
                      <a:r>
                        <a:rPr lang="en-GB" sz="800" u="none" strike="noStrike" dirty="0">
                          <a:effectLst/>
                        </a:rPr>
                        <a:t>1945-1959</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£1,163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2"/>
                  </a:ext>
                </a:extLst>
              </a:tr>
              <a:tr h="207501">
                <a:tc>
                  <a:txBody>
                    <a:bodyPr/>
                    <a:lstStyle/>
                    <a:p>
                      <a:pPr algn="ctr" fontAlgn="ctr"/>
                      <a:r>
                        <a:rPr lang="en-GB" sz="800" u="none" strike="noStrike" dirty="0">
                          <a:effectLst/>
                        </a:rPr>
                        <a:t>1960-1964</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£1026</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3"/>
                  </a:ext>
                </a:extLst>
              </a:tr>
              <a:tr h="207501">
                <a:tc>
                  <a:txBody>
                    <a:bodyPr/>
                    <a:lstStyle/>
                    <a:p>
                      <a:pPr algn="ctr" fontAlgn="ctr"/>
                      <a:r>
                        <a:rPr lang="en-GB" sz="800" u="none" strike="noStrike" dirty="0">
                          <a:effectLst/>
                        </a:rPr>
                        <a:t>1965-1970</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£958</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4"/>
                  </a:ext>
                </a:extLst>
              </a:tr>
              <a:tr h="207501">
                <a:tc>
                  <a:txBody>
                    <a:bodyPr/>
                    <a:lstStyle/>
                    <a:p>
                      <a:pPr algn="ctr" fontAlgn="ctr"/>
                      <a:r>
                        <a:rPr lang="en-GB" sz="800" u="none" strike="noStrike" dirty="0">
                          <a:effectLst/>
                        </a:rPr>
                        <a:t>1971-1975</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£889</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5"/>
                  </a:ext>
                </a:extLst>
              </a:tr>
              <a:tr h="207501">
                <a:tc>
                  <a:txBody>
                    <a:bodyPr/>
                    <a:lstStyle/>
                    <a:p>
                      <a:pPr algn="ctr" fontAlgn="ctr"/>
                      <a:r>
                        <a:rPr lang="en-GB" sz="800" u="none" strike="noStrike" dirty="0">
                          <a:effectLst/>
                        </a:rPr>
                        <a:t>1976-1980</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£889</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207501">
                <a:tc>
                  <a:txBody>
                    <a:bodyPr/>
                    <a:lstStyle/>
                    <a:p>
                      <a:pPr algn="ctr" fontAlgn="ctr"/>
                      <a:r>
                        <a:rPr lang="en-GB" sz="800" u="none" strike="noStrike" dirty="0">
                          <a:effectLst/>
                        </a:rPr>
                        <a:t>1981-1985</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£1,026</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7"/>
                  </a:ext>
                </a:extLst>
              </a:tr>
              <a:tr h="207501">
                <a:tc>
                  <a:txBody>
                    <a:bodyPr/>
                    <a:lstStyle/>
                    <a:p>
                      <a:pPr algn="ctr" fontAlgn="ctr"/>
                      <a:r>
                        <a:rPr lang="en-GB" sz="800" u="none" strike="noStrike" dirty="0">
                          <a:effectLst/>
                        </a:rPr>
                        <a:t>1986-1990</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£1,231</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8"/>
                  </a:ext>
                </a:extLst>
              </a:tr>
              <a:tr h="207501">
                <a:tc>
                  <a:txBody>
                    <a:bodyPr/>
                    <a:lstStyle/>
                    <a:p>
                      <a:pPr algn="ctr" fontAlgn="ctr"/>
                      <a:r>
                        <a:rPr lang="en-GB" sz="800" u="none" strike="noStrike" dirty="0">
                          <a:effectLst/>
                        </a:rPr>
                        <a:t>1991-2002</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£1,300</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9"/>
                  </a:ext>
                </a:extLst>
              </a:tr>
              <a:tr h="207501">
                <a:tc>
                  <a:txBody>
                    <a:bodyPr/>
                    <a:lstStyle/>
                    <a:p>
                      <a:pPr algn="ctr" fontAlgn="ctr"/>
                      <a:r>
                        <a:rPr lang="en-GB" sz="800" u="none" strike="noStrike" dirty="0">
                          <a:effectLst/>
                        </a:rPr>
                        <a:t>2003-2005</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£1,368</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10"/>
                  </a:ext>
                </a:extLst>
              </a:tr>
              <a:tr h="207501">
                <a:tc>
                  <a:txBody>
                    <a:bodyPr/>
                    <a:lstStyle/>
                    <a:p>
                      <a:pPr algn="ctr" fontAlgn="ctr"/>
                      <a:r>
                        <a:rPr lang="en-GB" sz="800" u="none" strike="noStrike" dirty="0">
                          <a:effectLst/>
                        </a:rPr>
                        <a:t>2006-2017</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£2,070</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11"/>
                  </a:ext>
                </a:extLst>
              </a:tr>
            </a:tbl>
          </a:graphicData>
        </a:graphic>
      </p:graphicFrame>
      <p:graphicFrame>
        <p:nvGraphicFramePr>
          <p:cNvPr id="13" name="Content Placeholder 3"/>
          <p:cNvGraphicFramePr>
            <a:graphicFrameLocks/>
          </p:cNvGraphicFramePr>
          <p:nvPr>
            <p:extLst/>
          </p:nvPr>
        </p:nvGraphicFramePr>
        <p:xfrm>
          <a:off x="3383869" y="1671053"/>
          <a:ext cx="2440806" cy="2954390"/>
        </p:xfrm>
        <a:graphic>
          <a:graphicData uri="http://schemas.openxmlformats.org/drawingml/2006/table">
            <a:tbl>
              <a:tblPr firstRow="1" bandRow="1">
                <a:tableStyleId>{21E4AEA4-8DFA-4A89-87EB-49C32662AFE0}</a:tableStyleId>
              </a:tblPr>
              <a:tblGrid>
                <a:gridCol w="1220403">
                  <a:extLst>
                    <a:ext uri="{9D8B030D-6E8A-4147-A177-3AD203B41FA5}">
                      <a16:colId xmlns:a16="http://schemas.microsoft.com/office/drawing/2014/main" val="20000"/>
                    </a:ext>
                  </a:extLst>
                </a:gridCol>
                <a:gridCol w="1220403">
                  <a:extLst>
                    <a:ext uri="{9D8B030D-6E8A-4147-A177-3AD203B41FA5}">
                      <a16:colId xmlns:a16="http://schemas.microsoft.com/office/drawing/2014/main" val="20001"/>
                    </a:ext>
                  </a:extLst>
                </a:gridCol>
              </a:tblGrid>
              <a:tr h="648653">
                <a:tc gridSpan="2">
                  <a:txBody>
                    <a:bodyPr/>
                    <a:lstStyle/>
                    <a:p>
                      <a:r>
                        <a:rPr lang="en-GB" sz="800" dirty="0"/>
                        <a:t>2017 VOA Practice Note </a:t>
                      </a:r>
                    </a:p>
                    <a:p>
                      <a:r>
                        <a:rPr lang="en-GB" sz="800" baseline="0" dirty="0"/>
                        <a:t>Teaching  Science Buildings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a:t>(costs net of professional fees) </a:t>
                      </a:r>
                      <a:endParaRPr lang="en-GB" sz="800" dirty="0">
                        <a:latin typeface="+mn-lt"/>
                      </a:endParaRPr>
                    </a:p>
                  </a:txBody>
                  <a:tcPr marL="68580" marR="68580"/>
                </a:tc>
                <a:tc hMerge="1">
                  <a:txBody>
                    <a:bodyPr/>
                    <a:lstStyle/>
                    <a:p>
                      <a:endParaRPr lang="en-GB" sz="1050" dirty="0"/>
                    </a:p>
                  </a:txBody>
                  <a:tcPr/>
                </a:tc>
                <a:extLst>
                  <a:ext uri="{0D108BD9-81ED-4DB2-BD59-A6C34878D82A}">
                    <a16:rowId xmlns:a16="http://schemas.microsoft.com/office/drawing/2014/main" val="10000"/>
                  </a:ext>
                </a:extLst>
              </a:tr>
              <a:tr h="230727">
                <a:tc>
                  <a:txBody>
                    <a:bodyPr/>
                    <a:lstStyle/>
                    <a:p>
                      <a:pPr algn="ctr" fontAlgn="ctr"/>
                      <a:r>
                        <a:rPr lang="en-GB" sz="800" u="none" strike="noStrike" dirty="0">
                          <a:effectLst/>
                        </a:rPr>
                        <a:t>Pre 1945</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207501">
                <a:tc>
                  <a:txBody>
                    <a:bodyPr/>
                    <a:lstStyle/>
                    <a:p>
                      <a:pPr algn="ctr" fontAlgn="ctr"/>
                      <a:r>
                        <a:rPr lang="en-GB" sz="800" u="none" strike="noStrike" dirty="0">
                          <a:effectLst/>
                        </a:rPr>
                        <a:t>1945-1959</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2"/>
                  </a:ext>
                </a:extLst>
              </a:tr>
              <a:tr h="207501">
                <a:tc>
                  <a:txBody>
                    <a:bodyPr/>
                    <a:lstStyle/>
                    <a:p>
                      <a:pPr algn="ctr" fontAlgn="ctr"/>
                      <a:r>
                        <a:rPr lang="en-GB" sz="800" u="none" strike="noStrike" dirty="0">
                          <a:effectLst/>
                        </a:rPr>
                        <a:t>1960-1964</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3"/>
                  </a:ext>
                </a:extLst>
              </a:tr>
              <a:tr h="207501">
                <a:tc>
                  <a:txBody>
                    <a:bodyPr/>
                    <a:lstStyle/>
                    <a:p>
                      <a:pPr algn="ctr" fontAlgn="ctr"/>
                      <a:r>
                        <a:rPr lang="en-GB" sz="800" u="none" strike="noStrike" dirty="0">
                          <a:effectLst/>
                        </a:rPr>
                        <a:t>1965-1970</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4"/>
                  </a:ext>
                </a:extLst>
              </a:tr>
              <a:tr h="207501">
                <a:tc>
                  <a:txBody>
                    <a:bodyPr/>
                    <a:lstStyle/>
                    <a:p>
                      <a:pPr algn="ctr" fontAlgn="ctr"/>
                      <a:r>
                        <a:rPr lang="en-GB" sz="800" u="none" strike="noStrike" dirty="0">
                          <a:effectLst/>
                        </a:rPr>
                        <a:t>1971-1975</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5"/>
                  </a:ext>
                </a:extLst>
              </a:tr>
              <a:tr h="207501">
                <a:tc>
                  <a:txBody>
                    <a:bodyPr/>
                    <a:lstStyle/>
                    <a:p>
                      <a:pPr algn="ctr" fontAlgn="ctr"/>
                      <a:r>
                        <a:rPr lang="en-GB" sz="800" u="none" strike="noStrike" dirty="0">
                          <a:effectLst/>
                        </a:rPr>
                        <a:t>1976-1980</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207501">
                <a:tc>
                  <a:txBody>
                    <a:bodyPr/>
                    <a:lstStyle/>
                    <a:p>
                      <a:pPr algn="ctr" fontAlgn="ctr"/>
                      <a:r>
                        <a:rPr lang="en-GB" sz="800" u="none" strike="noStrike" dirty="0">
                          <a:effectLst/>
                        </a:rPr>
                        <a:t>1981-1985</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7"/>
                  </a:ext>
                </a:extLst>
              </a:tr>
              <a:tr h="207501">
                <a:tc>
                  <a:txBody>
                    <a:bodyPr/>
                    <a:lstStyle/>
                    <a:p>
                      <a:pPr algn="ctr" fontAlgn="ctr"/>
                      <a:r>
                        <a:rPr lang="en-GB" sz="800" u="none" strike="noStrike" dirty="0">
                          <a:effectLst/>
                        </a:rPr>
                        <a:t>1986-1990</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8"/>
                  </a:ext>
                </a:extLst>
              </a:tr>
              <a:tr h="207501">
                <a:tc>
                  <a:txBody>
                    <a:bodyPr/>
                    <a:lstStyle/>
                    <a:p>
                      <a:pPr algn="ctr" fontAlgn="ctr"/>
                      <a:r>
                        <a:rPr lang="en-GB" sz="800" u="none" strike="noStrike" dirty="0">
                          <a:effectLst/>
                        </a:rPr>
                        <a:t>1991-2002</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9"/>
                  </a:ext>
                </a:extLst>
              </a:tr>
              <a:tr h="207501">
                <a:tc>
                  <a:txBody>
                    <a:bodyPr/>
                    <a:lstStyle/>
                    <a:p>
                      <a:pPr algn="ctr" fontAlgn="ctr"/>
                      <a:r>
                        <a:rPr lang="en-GB" sz="800" u="none" strike="noStrike" dirty="0">
                          <a:effectLst/>
                        </a:rPr>
                        <a:t>2003-2005</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10"/>
                  </a:ext>
                </a:extLst>
              </a:tr>
              <a:tr h="207501">
                <a:tc>
                  <a:txBody>
                    <a:bodyPr/>
                    <a:lstStyle/>
                    <a:p>
                      <a:pPr algn="ctr" fontAlgn="ctr"/>
                      <a:r>
                        <a:rPr lang="en-GB" sz="800" u="none" strike="noStrike" dirty="0">
                          <a:effectLst/>
                        </a:rPr>
                        <a:t>2006-2022</a:t>
                      </a:r>
                      <a:endParaRPr lang="en-GB" sz="800" b="0" i="0" u="none" strike="noStrike" dirty="0">
                        <a:solidFill>
                          <a:schemeClr val="tx1"/>
                        </a:solidFill>
                        <a:effectLst/>
                        <a:latin typeface="+mn-lt"/>
                      </a:endParaRPr>
                    </a:p>
                  </a:txBody>
                  <a:tcPr marL="0" marR="0" marT="0" marB="0" anchor="ctr"/>
                </a:tc>
                <a:tc>
                  <a:txBody>
                    <a:bodyPr/>
                    <a:lstStyle/>
                    <a:p>
                      <a:pPr algn="ctr" fontAlgn="ctr"/>
                      <a:r>
                        <a:rPr lang="en-GB" sz="800" u="none" strike="noStrike" kern="1200" dirty="0">
                          <a:effectLst/>
                        </a:rPr>
                        <a:t>£2,523</a:t>
                      </a:r>
                      <a:endParaRPr lang="en-GB" sz="800" b="0" i="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11"/>
                  </a:ext>
                </a:extLst>
              </a:tr>
            </a:tbl>
          </a:graphicData>
        </a:graphic>
      </p:graphicFrame>
      <p:graphicFrame>
        <p:nvGraphicFramePr>
          <p:cNvPr id="14" name="Content Placeholder 3"/>
          <p:cNvGraphicFramePr>
            <a:graphicFrameLocks/>
          </p:cNvGraphicFramePr>
          <p:nvPr>
            <p:extLst/>
          </p:nvPr>
        </p:nvGraphicFramePr>
        <p:xfrm>
          <a:off x="6372201" y="1660972"/>
          <a:ext cx="2440806" cy="2733242"/>
        </p:xfrm>
        <a:graphic>
          <a:graphicData uri="http://schemas.openxmlformats.org/drawingml/2006/table">
            <a:tbl>
              <a:tblPr firstRow="1" bandRow="1">
                <a:tableStyleId>{21E4AEA4-8DFA-4A89-87EB-49C32662AFE0}</a:tableStyleId>
              </a:tblPr>
              <a:tblGrid>
                <a:gridCol w="1220403">
                  <a:extLst>
                    <a:ext uri="{9D8B030D-6E8A-4147-A177-3AD203B41FA5}">
                      <a16:colId xmlns:a16="http://schemas.microsoft.com/office/drawing/2014/main" val="20000"/>
                    </a:ext>
                  </a:extLst>
                </a:gridCol>
                <a:gridCol w="1220403">
                  <a:extLst>
                    <a:ext uri="{9D8B030D-6E8A-4147-A177-3AD203B41FA5}">
                      <a16:colId xmlns:a16="http://schemas.microsoft.com/office/drawing/2014/main" val="20001"/>
                    </a:ext>
                  </a:extLst>
                </a:gridCol>
              </a:tblGrid>
              <a:tr h="427505">
                <a:tc gridSpan="2">
                  <a:txBody>
                    <a:bodyPr/>
                    <a:lstStyle/>
                    <a:p>
                      <a:r>
                        <a:rPr lang="en-GB" sz="800" baseline="0" dirty="0"/>
                        <a:t>Proposed Increase</a:t>
                      </a:r>
                    </a:p>
                    <a:p>
                      <a:r>
                        <a:rPr lang="en-GB" sz="800" baseline="0" dirty="0"/>
                        <a:t>Teaching  Science Buildings</a:t>
                      </a:r>
                      <a:endParaRPr lang="en-GB" sz="800" baseline="0" dirty="0">
                        <a:latin typeface="+mn-lt"/>
                      </a:endParaRPr>
                    </a:p>
                  </a:txBody>
                  <a:tcPr marL="68580" marR="68580"/>
                </a:tc>
                <a:tc hMerge="1">
                  <a:txBody>
                    <a:bodyPr/>
                    <a:lstStyle/>
                    <a:p>
                      <a:endParaRPr lang="en-GB" sz="1050" dirty="0"/>
                    </a:p>
                  </a:txBody>
                  <a:tcPr/>
                </a:tc>
                <a:extLst>
                  <a:ext uri="{0D108BD9-81ED-4DB2-BD59-A6C34878D82A}">
                    <a16:rowId xmlns:a16="http://schemas.microsoft.com/office/drawing/2014/main" val="10000"/>
                  </a:ext>
                </a:extLst>
              </a:tr>
              <a:tr h="230727">
                <a:tc>
                  <a:txBody>
                    <a:bodyPr/>
                    <a:lstStyle/>
                    <a:p>
                      <a:pPr algn="ctr" fontAlgn="ctr"/>
                      <a:r>
                        <a:rPr lang="en-GB" sz="800" u="none" strike="noStrike" dirty="0">
                          <a:effectLst/>
                        </a:rPr>
                        <a:t>Pre 1945</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154%</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1"/>
                  </a:ext>
                </a:extLst>
              </a:tr>
              <a:tr h="207501">
                <a:tc>
                  <a:txBody>
                    <a:bodyPr/>
                    <a:lstStyle/>
                    <a:p>
                      <a:pPr algn="ctr" fontAlgn="ctr"/>
                      <a:r>
                        <a:rPr lang="en-GB" sz="800" u="none" strike="noStrike" dirty="0">
                          <a:effectLst/>
                        </a:rPr>
                        <a:t>1945-1959</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117%</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2"/>
                  </a:ext>
                </a:extLst>
              </a:tr>
              <a:tr h="207501">
                <a:tc>
                  <a:txBody>
                    <a:bodyPr/>
                    <a:lstStyle/>
                    <a:p>
                      <a:pPr algn="ctr" fontAlgn="ctr"/>
                      <a:r>
                        <a:rPr lang="en-GB" sz="800" u="none" strike="noStrike" dirty="0">
                          <a:effectLst/>
                        </a:rPr>
                        <a:t>1960-1964</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146%</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3"/>
                  </a:ext>
                </a:extLst>
              </a:tr>
              <a:tr h="207501">
                <a:tc>
                  <a:txBody>
                    <a:bodyPr/>
                    <a:lstStyle/>
                    <a:p>
                      <a:pPr algn="ctr" fontAlgn="ctr"/>
                      <a:r>
                        <a:rPr lang="en-GB" sz="800" u="none" strike="noStrike" dirty="0">
                          <a:effectLst/>
                        </a:rPr>
                        <a:t>1965-1970</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163%</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4"/>
                  </a:ext>
                </a:extLst>
              </a:tr>
              <a:tr h="207501">
                <a:tc>
                  <a:txBody>
                    <a:bodyPr/>
                    <a:lstStyle/>
                    <a:p>
                      <a:pPr algn="ctr" fontAlgn="ctr"/>
                      <a:r>
                        <a:rPr lang="en-GB" sz="800" u="none" strike="noStrike" dirty="0">
                          <a:effectLst/>
                        </a:rPr>
                        <a:t>1971-1975</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184%</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5"/>
                  </a:ext>
                </a:extLst>
              </a:tr>
              <a:tr h="207501">
                <a:tc>
                  <a:txBody>
                    <a:bodyPr/>
                    <a:lstStyle/>
                    <a:p>
                      <a:pPr algn="ctr" fontAlgn="ctr"/>
                      <a:r>
                        <a:rPr lang="en-GB" sz="800" u="none" strike="noStrike" dirty="0">
                          <a:effectLst/>
                        </a:rPr>
                        <a:t>1976-1980</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184%</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6"/>
                  </a:ext>
                </a:extLst>
              </a:tr>
              <a:tr h="207501">
                <a:tc>
                  <a:txBody>
                    <a:bodyPr/>
                    <a:lstStyle/>
                    <a:p>
                      <a:pPr algn="ctr" fontAlgn="ctr"/>
                      <a:r>
                        <a:rPr lang="en-GB" sz="800" u="none" strike="noStrike" dirty="0">
                          <a:effectLst/>
                        </a:rPr>
                        <a:t>1981-1985</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146%</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7"/>
                  </a:ext>
                </a:extLst>
              </a:tr>
              <a:tr h="207501">
                <a:tc>
                  <a:txBody>
                    <a:bodyPr/>
                    <a:lstStyle/>
                    <a:p>
                      <a:pPr algn="ctr" fontAlgn="ctr"/>
                      <a:r>
                        <a:rPr lang="en-GB" sz="800" u="none" strike="noStrike" dirty="0">
                          <a:effectLst/>
                        </a:rPr>
                        <a:t>1986-1990</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105%</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8"/>
                  </a:ext>
                </a:extLst>
              </a:tr>
              <a:tr h="207501">
                <a:tc>
                  <a:txBody>
                    <a:bodyPr/>
                    <a:lstStyle/>
                    <a:p>
                      <a:pPr algn="ctr" fontAlgn="ctr"/>
                      <a:r>
                        <a:rPr lang="en-GB" sz="800" u="none" strike="noStrike" dirty="0">
                          <a:effectLst/>
                        </a:rPr>
                        <a:t>1991-2002</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94%</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09"/>
                  </a:ext>
                </a:extLst>
              </a:tr>
              <a:tr h="207501">
                <a:tc>
                  <a:txBody>
                    <a:bodyPr/>
                    <a:lstStyle/>
                    <a:p>
                      <a:pPr algn="ctr" fontAlgn="ctr"/>
                      <a:r>
                        <a:rPr lang="en-GB" sz="800" u="none" strike="noStrike" dirty="0">
                          <a:effectLst/>
                        </a:rPr>
                        <a:t>2003-2005</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84%</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10"/>
                  </a:ext>
                </a:extLst>
              </a:tr>
              <a:tr h="207501">
                <a:tc>
                  <a:txBody>
                    <a:bodyPr/>
                    <a:lstStyle/>
                    <a:p>
                      <a:pPr algn="ctr" fontAlgn="ctr"/>
                      <a:r>
                        <a:rPr lang="en-GB" sz="800" u="none" strike="noStrike" dirty="0">
                          <a:effectLst/>
                        </a:rPr>
                        <a:t>2006-2022</a:t>
                      </a:r>
                      <a:endParaRPr lang="en-GB" sz="800" b="0" i="0" u="none" strike="noStrike" dirty="0">
                        <a:solidFill>
                          <a:schemeClr val="tx1"/>
                        </a:solidFill>
                        <a:effectLst/>
                        <a:latin typeface="+mn-lt"/>
                      </a:endParaRPr>
                    </a:p>
                  </a:txBody>
                  <a:tcPr marL="0" marR="0" marT="0" marB="0" anchor="ctr"/>
                </a:tc>
                <a:tc>
                  <a:txBody>
                    <a:bodyPr/>
                    <a:lstStyle/>
                    <a:p>
                      <a:pPr algn="ctr" fontAlgn="b"/>
                      <a:r>
                        <a:rPr lang="en-GB" sz="800" u="none" strike="noStrike" dirty="0">
                          <a:effectLst/>
                        </a:rPr>
                        <a:t>22%</a:t>
                      </a:r>
                      <a:endParaRPr lang="en-GB" sz="800" b="0" i="0" u="none" strike="noStrike" dirty="0">
                        <a:solidFill>
                          <a:srgbClr val="000000"/>
                        </a:solidFill>
                        <a:effectLst/>
                        <a:latin typeface="+mn-lt"/>
                      </a:endParaRPr>
                    </a:p>
                  </a:txBody>
                  <a:tcPr marL="7144" marR="7144" marT="9525"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3550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a:t>
            </a:r>
          </a:p>
        </p:txBody>
      </p:sp>
      <p:sp>
        <p:nvSpPr>
          <p:cNvPr id="8" name="Text Placeholder 3"/>
          <p:cNvSpPr txBox="1">
            <a:spLocks/>
          </p:cNvSpPr>
          <p:nvPr/>
        </p:nvSpPr>
        <p:spPr>
          <a:xfrm>
            <a:off x="431799" y="1275606"/>
            <a:ext cx="8281880" cy="1918515"/>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white"/>
                </a:solidFill>
                <a:effectLst/>
                <a:uLnTx/>
                <a:uFillTx/>
                <a:latin typeface="Franklin Gothic Medium"/>
                <a:ea typeface="+mn-ea"/>
                <a:cs typeface="+mn-cs"/>
              </a:rPr>
              <a:t>2017 Revaluation – Negotiations for Memorandum of Agreement </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Universities UK (UUK) and GuildHE via UUK/GuildHE Rating Advisory Group and jointly funded by AUDE and BUFDG, contracted Gerald Eve to negotiate on their behalf with the Valuation Office Agency (VOA)</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Major win from the process was to cause the VOA to reduce their draft list assessments to reflect reduced cost rates</a:t>
            </a: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Franklin Gothic Medium"/>
              <a:ea typeface="+mn-ea"/>
              <a:cs typeface="+mn-cs"/>
            </a:endParaRP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  </a:t>
            </a:r>
          </a:p>
        </p:txBody>
      </p:sp>
      <p:graphicFrame>
        <p:nvGraphicFramePr>
          <p:cNvPr id="5" name="Content Placeholder 3"/>
          <p:cNvGraphicFramePr>
            <a:graphicFrameLocks/>
          </p:cNvGraphicFramePr>
          <p:nvPr>
            <p:extLst/>
          </p:nvPr>
        </p:nvGraphicFramePr>
        <p:xfrm>
          <a:off x="1079612" y="3145312"/>
          <a:ext cx="6696745" cy="1406657"/>
        </p:xfrm>
        <a:graphic>
          <a:graphicData uri="http://schemas.openxmlformats.org/drawingml/2006/table">
            <a:tbl>
              <a:tblPr firstRow="1" bandRow="1">
                <a:tableStyleId>{21E4AEA4-8DFA-4A89-87EB-49C32662AFE0}</a:tableStyleId>
              </a:tblPr>
              <a:tblGrid>
                <a:gridCol w="2025358">
                  <a:extLst>
                    <a:ext uri="{9D8B030D-6E8A-4147-A177-3AD203B41FA5}">
                      <a16:colId xmlns:a16="http://schemas.microsoft.com/office/drawing/2014/main" val="20000"/>
                    </a:ext>
                  </a:extLst>
                </a:gridCol>
                <a:gridCol w="1502684">
                  <a:extLst>
                    <a:ext uri="{9D8B030D-6E8A-4147-A177-3AD203B41FA5}">
                      <a16:colId xmlns:a16="http://schemas.microsoft.com/office/drawing/2014/main" val="20001"/>
                    </a:ext>
                  </a:extLst>
                </a:gridCol>
                <a:gridCol w="1633352">
                  <a:extLst>
                    <a:ext uri="{9D8B030D-6E8A-4147-A177-3AD203B41FA5}">
                      <a16:colId xmlns:a16="http://schemas.microsoft.com/office/drawing/2014/main" val="20002"/>
                    </a:ext>
                  </a:extLst>
                </a:gridCol>
                <a:gridCol w="1535351">
                  <a:extLst>
                    <a:ext uri="{9D8B030D-6E8A-4147-A177-3AD203B41FA5}">
                      <a16:colId xmlns:a16="http://schemas.microsoft.com/office/drawing/2014/main" val="20003"/>
                    </a:ext>
                  </a:extLst>
                </a:gridCol>
              </a:tblGrid>
              <a:tr h="572039">
                <a:tc>
                  <a:txBody>
                    <a:bodyPr/>
                    <a:lstStyle/>
                    <a:p>
                      <a:r>
                        <a:rPr lang="en-GB" sz="900" dirty="0"/>
                        <a:t>Category</a:t>
                      </a:r>
                      <a:endParaRPr lang="en-GB" sz="900" dirty="0">
                        <a:latin typeface="+mn-lt"/>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latin typeface="+mn-lt"/>
                        </a:rPr>
                        <a:t>VOA 2017</a:t>
                      </a:r>
                      <a:r>
                        <a:rPr lang="en-GB" sz="900" baseline="0" dirty="0">
                          <a:latin typeface="+mn-lt"/>
                        </a:rPr>
                        <a:t> Practice Note</a:t>
                      </a:r>
                      <a:endParaRPr lang="en-GB" sz="900" dirty="0">
                        <a:latin typeface="+mn-lt"/>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latin typeface="+mn-lt"/>
                        </a:rPr>
                        <a:t>VOA Compiled</a:t>
                      </a:r>
                      <a:r>
                        <a:rPr lang="en-GB" sz="900" baseline="0" dirty="0">
                          <a:latin typeface="+mn-lt"/>
                        </a:rPr>
                        <a:t> List reflecting Interim Negotiations</a:t>
                      </a:r>
                      <a:endParaRPr lang="en-GB" sz="900" dirty="0">
                        <a:latin typeface="+mn-lt"/>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latin typeface="+mn-lt"/>
                        </a:rPr>
                        <a:t>Percentage</a:t>
                      </a:r>
                      <a:r>
                        <a:rPr lang="en-GB" sz="900" baseline="0" dirty="0">
                          <a:latin typeface="+mn-lt"/>
                        </a:rPr>
                        <a:t> Reduction</a:t>
                      </a:r>
                      <a:endParaRPr lang="en-GB" sz="900" dirty="0">
                        <a:latin typeface="+mn-lt"/>
                      </a:endParaRPr>
                    </a:p>
                  </a:txBody>
                  <a:tcPr marL="68580" marR="68580"/>
                </a:tc>
                <a:extLst>
                  <a:ext uri="{0D108BD9-81ED-4DB2-BD59-A6C34878D82A}">
                    <a16:rowId xmlns:a16="http://schemas.microsoft.com/office/drawing/2014/main" val="10000"/>
                  </a:ext>
                </a:extLst>
              </a:tr>
              <a:tr h="298220">
                <a:tc>
                  <a:txBody>
                    <a:bodyPr/>
                    <a:lstStyle/>
                    <a:p>
                      <a:pPr algn="ctr" fontAlgn="ctr"/>
                      <a:r>
                        <a:rPr lang="en-GB" sz="900" b="0" i="0" u="none" strike="noStrike" dirty="0">
                          <a:solidFill>
                            <a:schemeClr val="dk1"/>
                          </a:solidFill>
                          <a:effectLst/>
                          <a:latin typeface="+mn-lt"/>
                        </a:rPr>
                        <a:t>Principal</a:t>
                      </a:r>
                      <a:r>
                        <a:rPr lang="en-GB" sz="900" b="0" i="0" u="none" strike="noStrike" baseline="0" dirty="0">
                          <a:solidFill>
                            <a:schemeClr val="dk1"/>
                          </a:solidFill>
                          <a:effectLst/>
                          <a:latin typeface="+mn-lt"/>
                        </a:rPr>
                        <a:t> Buildings (A)</a:t>
                      </a:r>
                      <a:endParaRPr lang="en-GB" sz="900" b="0" i="0" u="none" strike="noStrike" dirty="0">
                        <a:solidFill>
                          <a:schemeClr val="tx1"/>
                        </a:solidFill>
                        <a:effectLst/>
                        <a:latin typeface="+mn-lt"/>
                      </a:endParaRPr>
                    </a:p>
                  </a:txBody>
                  <a:tcPr marL="0" marR="0" marT="0" marB="0" anchor="ctr"/>
                </a:tc>
                <a:tc>
                  <a:txBody>
                    <a:bodyPr/>
                    <a:lstStyle/>
                    <a:p>
                      <a:pPr algn="ctr" fontAlgn="ctr"/>
                      <a:r>
                        <a:rPr lang="en-GB" sz="900" u="none" strike="noStrike" kern="1200" dirty="0">
                          <a:effectLst/>
                        </a:rPr>
                        <a:t>£2,284</a:t>
                      </a:r>
                      <a:endParaRPr lang="en-GB" sz="900" b="0" i="0" u="none" strike="noStrike" kern="1200" dirty="0">
                        <a:solidFill>
                          <a:schemeClr val="tx1"/>
                        </a:solidFill>
                        <a:effectLst/>
                        <a:latin typeface="+mn-lt"/>
                        <a:ea typeface="+mn-ea"/>
                        <a:cs typeface="+mn-cs"/>
                      </a:endParaRPr>
                    </a:p>
                  </a:txBody>
                  <a:tcPr marL="0" marR="0" marT="0" marB="0" anchor="ctr"/>
                </a:tc>
                <a:tc>
                  <a:txBody>
                    <a:bodyPr/>
                    <a:lstStyle/>
                    <a:p>
                      <a:pPr algn="ctr" fontAlgn="ctr"/>
                      <a:r>
                        <a:rPr lang="en-GB" sz="900" b="0" i="0" u="none" strike="noStrike" kern="1200" dirty="0">
                          <a:solidFill>
                            <a:schemeClr val="tx1"/>
                          </a:solidFill>
                          <a:effectLst/>
                          <a:latin typeface="+mn-lt"/>
                          <a:ea typeface="+mn-ea"/>
                          <a:cs typeface="+mn-cs"/>
                        </a:rPr>
                        <a:t>£1,951</a:t>
                      </a:r>
                    </a:p>
                  </a:txBody>
                  <a:tcPr marL="0" marR="0" marT="0" marB="0" anchor="ctr"/>
                </a:tc>
                <a:tc>
                  <a:txBody>
                    <a:bodyPr/>
                    <a:lstStyle/>
                    <a:p>
                      <a:pPr algn="ctr" fontAlgn="ctr"/>
                      <a:r>
                        <a:rPr lang="en-GB" sz="900" b="1" i="0" u="none" strike="noStrike" kern="1200" dirty="0">
                          <a:solidFill>
                            <a:schemeClr val="tx1"/>
                          </a:solidFill>
                          <a:effectLst/>
                          <a:latin typeface="+mn-lt"/>
                          <a:ea typeface="+mn-ea"/>
                          <a:cs typeface="+mn-cs"/>
                        </a:rPr>
                        <a:t>-14.6%</a:t>
                      </a:r>
                    </a:p>
                  </a:txBody>
                  <a:tcPr marL="0" marR="0" marT="0" marB="0" anchor="ctr"/>
                </a:tc>
                <a:extLst>
                  <a:ext uri="{0D108BD9-81ED-4DB2-BD59-A6C34878D82A}">
                    <a16:rowId xmlns:a16="http://schemas.microsoft.com/office/drawing/2014/main" val="10001"/>
                  </a:ext>
                </a:extLst>
              </a:tr>
              <a:tr h="268199">
                <a:tc>
                  <a:txBody>
                    <a:bodyPr/>
                    <a:lstStyle/>
                    <a:p>
                      <a:pPr algn="ctr" fontAlgn="ctr"/>
                      <a:r>
                        <a:rPr lang="en-GB" sz="900" b="0" i="0" u="none" strike="noStrike" dirty="0">
                          <a:solidFill>
                            <a:schemeClr val="dk1"/>
                          </a:solidFill>
                          <a:effectLst/>
                          <a:latin typeface="+mn-lt"/>
                        </a:rPr>
                        <a:t>Teaching Science</a:t>
                      </a:r>
                      <a:r>
                        <a:rPr lang="en-GB" sz="900" b="0" i="0" u="none" strike="noStrike" baseline="0" dirty="0">
                          <a:solidFill>
                            <a:schemeClr val="dk1"/>
                          </a:solidFill>
                          <a:effectLst/>
                          <a:latin typeface="+mn-lt"/>
                        </a:rPr>
                        <a:t> (A)</a:t>
                      </a:r>
                      <a:endParaRPr lang="en-GB" sz="900" b="0" i="0" u="none" strike="noStrike" dirty="0">
                        <a:solidFill>
                          <a:schemeClr val="tx1"/>
                        </a:solidFill>
                        <a:effectLst/>
                        <a:latin typeface="+mn-lt"/>
                      </a:endParaRPr>
                    </a:p>
                  </a:txBody>
                  <a:tcPr marL="0" marR="0" marT="0" marB="0" anchor="ctr"/>
                </a:tc>
                <a:tc>
                  <a:txBody>
                    <a:bodyPr/>
                    <a:lstStyle/>
                    <a:p>
                      <a:pPr algn="ctr" fontAlgn="ctr"/>
                      <a:r>
                        <a:rPr lang="en-GB" sz="900" u="none" strike="noStrike" kern="1200" dirty="0">
                          <a:effectLst/>
                        </a:rPr>
                        <a:t>£2,523</a:t>
                      </a:r>
                      <a:endParaRPr lang="en-GB" sz="900" b="0" i="0" u="none" strike="noStrike" kern="1200" dirty="0">
                        <a:solidFill>
                          <a:schemeClr val="tx1"/>
                        </a:solidFill>
                        <a:effectLst/>
                        <a:latin typeface="+mn-lt"/>
                        <a:ea typeface="+mn-ea"/>
                        <a:cs typeface="+mn-cs"/>
                      </a:endParaRPr>
                    </a:p>
                  </a:txBody>
                  <a:tcPr marL="0" marR="0" marT="0" marB="0" anchor="ctr"/>
                </a:tc>
                <a:tc>
                  <a:txBody>
                    <a:bodyPr/>
                    <a:lstStyle/>
                    <a:p>
                      <a:pPr algn="ctr" fontAlgn="ctr"/>
                      <a:r>
                        <a:rPr lang="en-GB" sz="900" b="0" i="0" u="none" strike="noStrike" kern="1200" dirty="0">
                          <a:solidFill>
                            <a:schemeClr val="tx1"/>
                          </a:solidFill>
                          <a:effectLst/>
                          <a:latin typeface="+mn-lt"/>
                          <a:ea typeface="+mn-ea"/>
                          <a:cs typeface="+mn-cs"/>
                        </a:rPr>
                        <a:t>£2,005</a:t>
                      </a:r>
                    </a:p>
                  </a:txBody>
                  <a:tcPr marL="0" marR="0" marT="0" marB="0" anchor="ctr"/>
                </a:tc>
                <a:tc>
                  <a:txBody>
                    <a:bodyPr/>
                    <a:lstStyle/>
                    <a:p>
                      <a:pPr algn="ctr" fontAlgn="ctr"/>
                      <a:r>
                        <a:rPr lang="en-GB" sz="900" b="1" i="0" u="none" strike="noStrike" kern="1200" dirty="0">
                          <a:solidFill>
                            <a:schemeClr val="tx1"/>
                          </a:solidFill>
                          <a:effectLst/>
                          <a:latin typeface="+mn-lt"/>
                          <a:ea typeface="+mn-ea"/>
                          <a:cs typeface="+mn-cs"/>
                        </a:rPr>
                        <a:t>-20.5%</a:t>
                      </a:r>
                    </a:p>
                  </a:txBody>
                  <a:tcPr marL="0" marR="0" marT="0" marB="0" anchor="ctr"/>
                </a:tc>
                <a:extLst>
                  <a:ext uri="{0D108BD9-81ED-4DB2-BD59-A6C34878D82A}">
                    <a16:rowId xmlns:a16="http://schemas.microsoft.com/office/drawing/2014/main" val="10002"/>
                  </a:ext>
                </a:extLst>
              </a:tr>
              <a:tr h="268199">
                <a:tc>
                  <a:txBody>
                    <a:bodyPr/>
                    <a:lstStyle/>
                    <a:p>
                      <a:pPr algn="ctr" fontAlgn="ctr"/>
                      <a:r>
                        <a:rPr lang="en-GB" sz="900" u="none" strike="noStrike" dirty="0">
                          <a:effectLst/>
                        </a:rPr>
                        <a:t>Post Graduate</a:t>
                      </a:r>
                      <a:r>
                        <a:rPr lang="en-GB" sz="900" u="none" strike="noStrike" baseline="0" dirty="0">
                          <a:effectLst/>
                        </a:rPr>
                        <a:t> Science (PGS)</a:t>
                      </a:r>
                      <a:endParaRPr lang="en-GB" sz="900" b="0" i="0" u="none" strike="noStrike" dirty="0">
                        <a:solidFill>
                          <a:schemeClr val="tx1"/>
                        </a:solidFill>
                        <a:effectLst/>
                        <a:latin typeface="+mn-lt"/>
                      </a:endParaRPr>
                    </a:p>
                  </a:txBody>
                  <a:tcPr marL="0" marR="0" marT="0" marB="0" anchor="ctr"/>
                </a:tc>
                <a:tc>
                  <a:txBody>
                    <a:bodyPr/>
                    <a:lstStyle/>
                    <a:p>
                      <a:pPr algn="ctr" fontAlgn="ctr"/>
                      <a:r>
                        <a:rPr lang="en-GB" sz="900" u="none" strike="noStrike" kern="1200" dirty="0">
                          <a:effectLst/>
                        </a:rPr>
                        <a:t>£2,909</a:t>
                      </a:r>
                      <a:endParaRPr lang="en-GB" sz="900" b="0" i="0" u="none" strike="noStrike" kern="1200" dirty="0">
                        <a:solidFill>
                          <a:schemeClr val="tx1"/>
                        </a:solidFill>
                        <a:effectLst/>
                        <a:latin typeface="+mn-lt"/>
                        <a:ea typeface="+mn-ea"/>
                        <a:cs typeface="+mn-cs"/>
                      </a:endParaRPr>
                    </a:p>
                  </a:txBody>
                  <a:tcPr marL="0" marR="0" marT="0" marB="0" anchor="ctr"/>
                </a:tc>
                <a:tc>
                  <a:txBody>
                    <a:bodyPr/>
                    <a:lstStyle/>
                    <a:p>
                      <a:pPr algn="ctr" fontAlgn="ctr"/>
                      <a:r>
                        <a:rPr lang="en-GB" sz="900" b="0" i="0" u="none" strike="noStrike" kern="1200" dirty="0">
                          <a:solidFill>
                            <a:schemeClr val="tx1"/>
                          </a:solidFill>
                          <a:effectLst/>
                          <a:latin typeface="+mn-lt"/>
                          <a:ea typeface="+mn-ea"/>
                          <a:cs typeface="+mn-cs"/>
                        </a:rPr>
                        <a:t>£2,678</a:t>
                      </a:r>
                    </a:p>
                  </a:txBody>
                  <a:tcPr marL="0" marR="0" marT="0" marB="0" anchor="ctr"/>
                </a:tc>
                <a:tc>
                  <a:txBody>
                    <a:bodyPr/>
                    <a:lstStyle/>
                    <a:p>
                      <a:pPr algn="ctr" fontAlgn="ctr"/>
                      <a:r>
                        <a:rPr lang="en-GB" sz="900" b="1" i="0" u="none" strike="noStrike" kern="1200" dirty="0">
                          <a:solidFill>
                            <a:schemeClr val="tx1"/>
                          </a:solidFill>
                          <a:effectLst/>
                          <a:latin typeface="+mn-lt"/>
                          <a:ea typeface="+mn-ea"/>
                          <a:cs typeface="+mn-cs"/>
                        </a:rPr>
                        <a:t>-7.9%</a:t>
                      </a: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6680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0" y="0"/>
          <a:ext cx="9144000" cy="504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 – SECTOR COMPARISON</a:t>
            </a:r>
          </a:p>
        </p:txBody>
      </p:sp>
      <p:sp>
        <p:nvSpPr>
          <p:cNvPr id="10" name="Text Placeholder 4"/>
          <p:cNvSpPr txBox="1">
            <a:spLocks/>
          </p:cNvSpPr>
          <p:nvPr/>
        </p:nvSpPr>
        <p:spPr>
          <a:xfrm>
            <a:off x="6264188" y="966552"/>
            <a:ext cx="255628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20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DRAFT LIST </a:t>
            </a:r>
          </a:p>
        </p:txBody>
      </p:sp>
    </p:spTree>
    <p:extLst>
      <p:ext uri="{BB962C8B-B14F-4D97-AF65-F5344CB8AC3E}">
        <p14:creationId xmlns:p14="http://schemas.microsoft.com/office/powerpoint/2010/main" val="99397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0" y="0"/>
          <a:ext cx="9144000" cy="504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 – SECTOR COMPARISON</a:t>
            </a:r>
          </a:p>
        </p:txBody>
      </p:sp>
      <p:sp>
        <p:nvSpPr>
          <p:cNvPr id="3" name="TextBox 2"/>
          <p:cNvSpPr txBox="1"/>
          <p:nvPr/>
        </p:nvSpPr>
        <p:spPr>
          <a:xfrm>
            <a:off x="7776356" y="2067130"/>
            <a:ext cx="10441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Phase 1  reductions</a:t>
            </a:r>
          </a:p>
        </p:txBody>
      </p:sp>
      <p:cxnSp>
        <p:nvCxnSpPr>
          <p:cNvPr id="5" name="Straight Arrow Connector 4"/>
          <p:cNvCxnSpPr/>
          <p:nvPr/>
        </p:nvCxnSpPr>
        <p:spPr>
          <a:xfrm flipH="1">
            <a:off x="6876256" y="1950681"/>
            <a:ext cx="36004" cy="54006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 Placeholder 4"/>
          <p:cNvSpPr txBox="1">
            <a:spLocks/>
          </p:cNvSpPr>
          <p:nvPr/>
        </p:nvSpPr>
        <p:spPr>
          <a:xfrm>
            <a:off x="6264188" y="966552"/>
            <a:ext cx="255628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20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COMPILED LIST </a:t>
            </a:r>
          </a:p>
        </p:txBody>
      </p:sp>
    </p:spTree>
    <p:extLst>
      <p:ext uri="{BB962C8B-B14F-4D97-AF65-F5344CB8AC3E}">
        <p14:creationId xmlns:p14="http://schemas.microsoft.com/office/powerpoint/2010/main" val="2173857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6"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 </a:t>
            </a: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CARDIFF METROPOLITAN UNIVERSITY</a:t>
            </a:r>
          </a:p>
        </p:txBody>
      </p:sp>
      <p:pic>
        <p:nvPicPr>
          <p:cNvPr id="2" name="Picture 2" descr="Image result for university of cardiff metropolitan">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rcRect l="-1" r="-22430"/>
          <a:stretch/>
        </p:blipFill>
        <p:spPr bwMode="auto">
          <a:xfrm>
            <a:off x="-5172" y="1194597"/>
            <a:ext cx="11201255" cy="3321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 y="1464628"/>
            <a:ext cx="9138839" cy="3215816"/>
          </a:xfrm>
          <a:prstGeom prst="rect">
            <a:avLst/>
          </a:prstGeom>
          <a:noFill/>
        </p:spPr>
        <p:txBody>
          <a:bodyPr wrap="square" lIns="0" rIns="46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EB8601">
                    <a:lumMod val="20000"/>
                    <a:lumOff val="80000"/>
                  </a:srgbClr>
                </a:solidFill>
                <a:effectLst/>
                <a:uLnTx/>
                <a:uFillTx/>
                <a:latin typeface="Franklin Gothic Medium"/>
                <a:ea typeface="+mn-ea"/>
                <a:cs typeface="+mn-cs"/>
              </a:rPr>
              <a:t>+19%   </a:t>
            </a:r>
            <a:r>
              <a:rPr kumimoji="0" lang="en-GB" sz="9600" b="0" i="0" u="none" strike="noStrike" kern="1200" cap="none" spc="0" normalizeH="0" baseline="0" noProof="0" dirty="0">
                <a:ln>
                  <a:noFill/>
                </a:ln>
                <a:solidFill>
                  <a:prstClr val="white"/>
                </a:solidFill>
                <a:effectLst/>
                <a:uLnTx/>
                <a:uFillTx/>
                <a:latin typeface="Franklin Gothic Medium"/>
                <a:ea typeface="+mn-ea"/>
                <a:cs typeface="+mn-cs"/>
              </a:rPr>
              <a:t>+1%</a:t>
            </a:r>
          </a:p>
        </p:txBody>
      </p:sp>
      <p:sp>
        <p:nvSpPr>
          <p:cNvPr id="8" name="Text Placeholder 4"/>
          <p:cNvSpPr txBox="1">
            <a:spLocks/>
          </p:cNvSpPr>
          <p:nvPr/>
        </p:nvSpPr>
        <p:spPr>
          <a:xfrm>
            <a:off x="1583668" y="2193211"/>
            <a:ext cx="6984776" cy="274448"/>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32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DRAFT LIST                             COMPILED LIST </a:t>
            </a:r>
          </a:p>
        </p:txBody>
      </p:sp>
    </p:spTree>
    <p:extLst>
      <p:ext uri="{BB962C8B-B14F-4D97-AF65-F5344CB8AC3E}">
        <p14:creationId xmlns:p14="http://schemas.microsoft.com/office/powerpoint/2010/main" val="1087624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iversity of kent giles">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33000"/>
                    </a14:imgEffect>
                  </a14:imgLayer>
                </a14:imgProps>
              </a:ext>
              <a:ext uri="{28A0092B-C50C-407E-A947-70E740481C1C}">
                <a14:useLocalDpi xmlns:a14="http://schemas.microsoft.com/office/drawing/2010/main" val="0"/>
              </a:ext>
            </a:extLst>
          </a:blip>
          <a:srcRect t="21257" b="9836"/>
          <a:stretch/>
        </p:blipFill>
        <p:spPr bwMode="auto">
          <a:xfrm>
            <a:off x="5160" y="1239603"/>
            <a:ext cx="9138840" cy="3269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8"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 </a:t>
            </a: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university OF KENT – MAIN CAMPUS</a:t>
            </a:r>
          </a:p>
        </p:txBody>
      </p:sp>
      <p:sp>
        <p:nvSpPr>
          <p:cNvPr id="5" name="TextBox 4"/>
          <p:cNvSpPr txBox="1"/>
          <p:nvPr/>
        </p:nvSpPr>
        <p:spPr>
          <a:xfrm>
            <a:off x="2" y="1464628"/>
            <a:ext cx="9138839" cy="3215816"/>
          </a:xfrm>
          <a:prstGeom prst="rect">
            <a:avLst/>
          </a:prstGeom>
          <a:noFill/>
        </p:spPr>
        <p:txBody>
          <a:bodyPr wrap="square" lIns="0" rIns="46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C000"/>
                </a:solidFill>
                <a:effectLst/>
                <a:uLnTx/>
                <a:uFillTx/>
                <a:latin typeface="Franklin Gothic Medium"/>
                <a:ea typeface="+mn-ea"/>
                <a:cs typeface="+mn-cs"/>
              </a:rPr>
              <a:t>+56%   </a:t>
            </a:r>
            <a:r>
              <a:rPr kumimoji="0" lang="en-GB" sz="9600" b="0" i="0" u="none" strike="noStrike" kern="1200" cap="none" spc="0" normalizeH="0" baseline="0" noProof="0" dirty="0">
                <a:ln>
                  <a:noFill/>
                </a:ln>
                <a:solidFill>
                  <a:srgbClr val="EB8601">
                    <a:lumMod val="20000"/>
                    <a:lumOff val="80000"/>
                  </a:srgbClr>
                </a:solidFill>
                <a:effectLst/>
                <a:uLnTx/>
                <a:uFillTx/>
                <a:latin typeface="Franklin Gothic Medium"/>
                <a:ea typeface="+mn-ea"/>
                <a:cs typeface="+mn-cs"/>
              </a:rPr>
              <a:t>+35%</a:t>
            </a:r>
          </a:p>
        </p:txBody>
      </p:sp>
      <p:sp>
        <p:nvSpPr>
          <p:cNvPr id="6" name="Text Placeholder 4"/>
          <p:cNvSpPr txBox="1">
            <a:spLocks/>
          </p:cNvSpPr>
          <p:nvPr/>
        </p:nvSpPr>
        <p:spPr>
          <a:xfrm>
            <a:off x="1583668" y="2193211"/>
            <a:ext cx="6984776" cy="274448"/>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32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DRAFT LIST                             COMPILED LIST </a:t>
            </a:r>
          </a:p>
        </p:txBody>
      </p:sp>
    </p:spTree>
    <p:extLst>
      <p:ext uri="{BB962C8B-B14F-4D97-AF65-F5344CB8AC3E}">
        <p14:creationId xmlns:p14="http://schemas.microsoft.com/office/powerpoint/2010/main" val="781687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alford university"/>
          <p:cNvPicPr>
            <a:picLocks noChangeAspect="1" noChangeArrowheads="1"/>
          </p:cNvPicPr>
          <p:nvPr/>
        </p:nvPicPr>
        <p:blipFill rotWithShape="1">
          <a:blip r:embed="rId3">
            <a:extLst>
              <a:ext uri="{28A0092B-C50C-407E-A947-70E740481C1C}">
                <a14:useLocalDpi xmlns:a14="http://schemas.microsoft.com/office/drawing/2010/main" val="0"/>
              </a:ext>
            </a:extLst>
          </a:blip>
          <a:srcRect l="8927" r="8392" b="1679"/>
          <a:stretch/>
        </p:blipFill>
        <p:spPr bwMode="auto">
          <a:xfrm>
            <a:off x="1343" y="1194598"/>
            <a:ext cx="9137497" cy="335563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8"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 </a:t>
            </a: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university OF SALFORD – MAIN CAMPUS</a:t>
            </a:r>
          </a:p>
        </p:txBody>
      </p:sp>
      <p:sp>
        <p:nvSpPr>
          <p:cNvPr id="5" name="TextBox 4"/>
          <p:cNvSpPr txBox="1"/>
          <p:nvPr/>
        </p:nvSpPr>
        <p:spPr>
          <a:xfrm>
            <a:off x="2" y="1464628"/>
            <a:ext cx="9138839" cy="3215816"/>
          </a:xfrm>
          <a:prstGeom prst="rect">
            <a:avLst/>
          </a:prstGeom>
          <a:noFill/>
        </p:spPr>
        <p:txBody>
          <a:bodyPr wrap="square" lIns="0" rIns="46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C000"/>
                </a:solidFill>
                <a:effectLst/>
                <a:uLnTx/>
                <a:uFillTx/>
                <a:latin typeface="Franklin Gothic Medium"/>
                <a:ea typeface="+mn-ea"/>
                <a:cs typeface="+mn-cs"/>
              </a:rPr>
              <a:t>+65%   </a:t>
            </a:r>
            <a:r>
              <a:rPr kumimoji="0" lang="en-GB" sz="9600" b="0" i="0" u="none" strike="noStrike" kern="1200" cap="none" spc="0" normalizeH="0" baseline="0" noProof="0" dirty="0">
                <a:ln>
                  <a:noFill/>
                </a:ln>
                <a:solidFill>
                  <a:srgbClr val="EB8601">
                    <a:lumMod val="20000"/>
                    <a:lumOff val="80000"/>
                  </a:srgbClr>
                </a:solidFill>
                <a:effectLst/>
                <a:uLnTx/>
                <a:uFillTx/>
                <a:latin typeface="Franklin Gothic Medium"/>
                <a:ea typeface="+mn-ea"/>
                <a:cs typeface="+mn-cs"/>
              </a:rPr>
              <a:t>+41%</a:t>
            </a:r>
          </a:p>
        </p:txBody>
      </p:sp>
      <p:sp>
        <p:nvSpPr>
          <p:cNvPr id="6" name="Text Placeholder 4"/>
          <p:cNvSpPr txBox="1">
            <a:spLocks/>
          </p:cNvSpPr>
          <p:nvPr/>
        </p:nvSpPr>
        <p:spPr>
          <a:xfrm>
            <a:off x="1583668" y="2193211"/>
            <a:ext cx="6984776" cy="274448"/>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32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DRAFT LIST                             COMPILED LIST </a:t>
            </a:r>
          </a:p>
        </p:txBody>
      </p:sp>
    </p:spTree>
    <p:extLst>
      <p:ext uri="{BB962C8B-B14F-4D97-AF65-F5344CB8AC3E}">
        <p14:creationId xmlns:p14="http://schemas.microsoft.com/office/powerpoint/2010/main" val="1884992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8"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 </a:t>
            </a: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CITY University OF LONDON</a:t>
            </a:r>
          </a:p>
        </p:txBody>
      </p:sp>
      <p:sp>
        <p:nvSpPr>
          <p:cNvPr id="5" name="TextBox 4"/>
          <p:cNvSpPr txBox="1"/>
          <p:nvPr/>
        </p:nvSpPr>
        <p:spPr>
          <a:xfrm>
            <a:off x="2" y="1464628"/>
            <a:ext cx="9138839" cy="3215816"/>
          </a:xfrm>
          <a:prstGeom prst="rect">
            <a:avLst/>
          </a:prstGeom>
          <a:noFill/>
        </p:spPr>
        <p:txBody>
          <a:bodyPr wrap="square" lIns="0" rIns="46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C000"/>
                </a:solidFill>
                <a:effectLst/>
                <a:uLnTx/>
                <a:uFillTx/>
                <a:latin typeface="Franklin Gothic Medium"/>
                <a:ea typeface="+mn-ea"/>
                <a:cs typeface="+mn-cs"/>
              </a:rPr>
              <a:t>+56%   </a:t>
            </a:r>
            <a:r>
              <a:rPr kumimoji="0" lang="en-GB" sz="9600" b="0" i="0" u="none" strike="noStrike" kern="1200" cap="none" spc="0" normalizeH="0" baseline="0" noProof="0" dirty="0">
                <a:ln>
                  <a:noFill/>
                </a:ln>
                <a:solidFill>
                  <a:srgbClr val="EB8601">
                    <a:lumMod val="20000"/>
                    <a:lumOff val="80000"/>
                  </a:srgbClr>
                </a:solidFill>
                <a:effectLst/>
                <a:uLnTx/>
                <a:uFillTx/>
                <a:latin typeface="Franklin Gothic Medium"/>
                <a:ea typeface="+mn-ea"/>
                <a:cs typeface="+mn-cs"/>
              </a:rPr>
              <a:t>+35%</a:t>
            </a:r>
          </a:p>
        </p:txBody>
      </p:sp>
      <p:sp>
        <p:nvSpPr>
          <p:cNvPr id="6" name="Text Placeholder 4"/>
          <p:cNvSpPr txBox="1">
            <a:spLocks/>
          </p:cNvSpPr>
          <p:nvPr/>
        </p:nvSpPr>
        <p:spPr>
          <a:xfrm>
            <a:off x="1583668" y="2193211"/>
            <a:ext cx="6984776" cy="274448"/>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32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DRAFT LIST                             COMPILED LIST </a:t>
            </a:r>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tretch>
            <a:fillRect/>
          </a:stretch>
        </p:blipFill>
        <p:spPr bwMode="auto">
          <a:xfrm>
            <a:off x="2" y="1194598"/>
            <a:ext cx="9143998" cy="33299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22" y="1194598"/>
            <a:ext cx="9138839" cy="3215816"/>
          </a:xfrm>
          <a:prstGeom prst="rect">
            <a:avLst/>
          </a:prstGeom>
          <a:noFill/>
        </p:spPr>
        <p:txBody>
          <a:bodyPr wrap="square" lIns="0" rIns="46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600" b="0" i="0" u="none" strike="noStrike" kern="1200" cap="none" spc="0" normalizeH="0" baseline="0" noProof="0" dirty="0">
              <a:ln>
                <a:noFill/>
              </a:ln>
              <a:solidFill>
                <a:srgbClr val="EB8601">
                  <a:lumMod val="20000"/>
                  <a:lumOff val="80000"/>
                </a:srgbClr>
              </a:solidFill>
              <a:effectLst/>
              <a:uLnTx/>
              <a:uFillTx/>
              <a:latin typeface="Franklin Gothic Medium"/>
              <a:ea typeface="+mn-ea"/>
              <a:cs typeface="+mn-cs"/>
            </a:endParaRPr>
          </a:p>
        </p:txBody>
      </p:sp>
      <p:sp>
        <p:nvSpPr>
          <p:cNvPr id="15" name="TextBox 14"/>
          <p:cNvSpPr txBox="1"/>
          <p:nvPr/>
        </p:nvSpPr>
        <p:spPr>
          <a:xfrm>
            <a:off x="-108519" y="1464628"/>
            <a:ext cx="9399760" cy="3215816"/>
          </a:xfrm>
          <a:prstGeom prst="rect">
            <a:avLst/>
          </a:prstGeom>
          <a:noFill/>
        </p:spPr>
        <p:txBody>
          <a:bodyPr wrap="square" lIns="0" rIns="46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0000"/>
                </a:solidFill>
                <a:effectLst/>
                <a:uLnTx/>
                <a:uFillTx/>
                <a:latin typeface="Franklin Gothic Medium"/>
                <a:ea typeface="+mn-ea"/>
                <a:cs typeface="+mn-cs"/>
              </a:rPr>
              <a:t>+119%   </a:t>
            </a:r>
            <a:r>
              <a:rPr kumimoji="0" lang="en-GB" sz="9600" b="0" i="0" u="none" strike="noStrike" kern="1200" cap="none" spc="0" normalizeH="0" baseline="0" noProof="0" dirty="0">
                <a:ln>
                  <a:noFill/>
                </a:ln>
                <a:solidFill>
                  <a:srgbClr val="FFC000"/>
                </a:solidFill>
                <a:effectLst/>
                <a:uLnTx/>
                <a:uFillTx/>
                <a:latin typeface="Franklin Gothic Medium"/>
                <a:ea typeface="+mn-ea"/>
                <a:cs typeface="+mn-cs"/>
              </a:rPr>
              <a:t>+87%</a:t>
            </a:r>
          </a:p>
        </p:txBody>
      </p:sp>
      <p:sp>
        <p:nvSpPr>
          <p:cNvPr id="16" name="Text Placeholder 4"/>
          <p:cNvSpPr txBox="1">
            <a:spLocks/>
          </p:cNvSpPr>
          <p:nvPr/>
        </p:nvSpPr>
        <p:spPr>
          <a:xfrm>
            <a:off x="1619672" y="2220712"/>
            <a:ext cx="6984776" cy="274448"/>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32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DRAFT LIST                             COMPILED LIST </a:t>
            </a:r>
          </a:p>
        </p:txBody>
      </p:sp>
    </p:spTree>
    <p:extLst>
      <p:ext uri="{BB962C8B-B14F-4D97-AF65-F5344CB8AC3E}">
        <p14:creationId xmlns:p14="http://schemas.microsoft.com/office/powerpoint/2010/main" val="3522710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Contractor’s basis </a:t>
            </a:r>
            <a:r>
              <a:rPr kumimoji="0" lang="en-GB" sz="1600" b="0" i="0" u="none" strike="noStrike" kern="1200" cap="none" spc="0" normalizeH="0" baseline="0" noProof="0" dirty="0">
                <a:ln>
                  <a:noFill/>
                </a:ln>
                <a:solidFill>
                  <a:srgbClr val="231A53"/>
                </a:solidFill>
                <a:effectLst/>
                <a:uLnTx/>
                <a:uFillTx/>
                <a:latin typeface="Franklin Gothic Demi Cond" panose="020B0706030402020204" pitchFamily="34" charset="0"/>
                <a:ea typeface="+mn-ea"/>
                <a:cs typeface="+mn-cs"/>
              </a:rPr>
              <a:t> vs</a:t>
            </a: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 comparative rentals </a:t>
            </a:r>
          </a:p>
        </p:txBody>
      </p:sp>
      <p:sp>
        <p:nvSpPr>
          <p:cNvPr id="10" name="Text Placeholder 3"/>
          <p:cNvSpPr txBox="1">
            <a:spLocks/>
          </p:cNvSpPr>
          <p:nvPr/>
        </p:nvSpPr>
        <p:spPr>
          <a:xfrm>
            <a:off x="419102" y="1383619"/>
            <a:ext cx="7864475" cy="3024336"/>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Large mixed age multi-functional campus (Manchester campus)</a:t>
            </a:r>
          </a:p>
          <a:p>
            <a:pPr marL="0" marR="0" lvl="2" indent="903288"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2010 RV		£13.7 million 	(£3.24 psf)</a:t>
            </a:r>
          </a:p>
          <a:p>
            <a:pPr marL="0" marR="0" lvl="2" indent="903288"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2017 RV		£19.0 million 	(£4.46 psf)</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Manchester Secondary Office rents - April 2015  £12.50 - £17.50 psf</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London based medium size modern business school (Contractor’s Basis)</a:t>
            </a:r>
          </a:p>
          <a:p>
            <a:pPr marL="0" marR="0" lvl="2" indent="903288"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2010 RV		£830,000 	(£6.80 </a:t>
            </a:r>
            <a:r>
              <a:rPr kumimoji="0" lang="en-GB" sz="1600" b="0" i="0" u="none" strike="noStrike" kern="1200" cap="none" spc="0" normalizeH="0" baseline="0" noProof="0" dirty="0" err="1">
                <a:ln>
                  <a:noFill/>
                </a:ln>
                <a:solidFill>
                  <a:prstClr val="black"/>
                </a:solidFill>
                <a:effectLst/>
                <a:uLnTx/>
                <a:uFillTx/>
                <a:latin typeface="Franklin Gothic Medium"/>
                <a:ea typeface="+mn-ea"/>
                <a:cs typeface="+mn-cs"/>
              </a:rPr>
              <a:t>psf</a:t>
            </a: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a:t>
            </a:r>
          </a:p>
          <a:p>
            <a:pPr marL="0" marR="0" lvl="2" indent="903288"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2017 RV 		£1.2 million 	(£9.85 </a:t>
            </a:r>
            <a:r>
              <a:rPr kumimoji="0" lang="en-GB" sz="1600" b="0" i="0" u="none" strike="noStrike" kern="1200" cap="none" spc="0" normalizeH="0" baseline="0" noProof="0" dirty="0" err="1">
                <a:ln>
                  <a:noFill/>
                </a:ln>
                <a:solidFill>
                  <a:prstClr val="black"/>
                </a:solidFill>
                <a:effectLst/>
                <a:uLnTx/>
                <a:uFillTx/>
                <a:latin typeface="Franklin Gothic Medium"/>
                <a:ea typeface="+mn-ea"/>
                <a:cs typeface="+mn-cs"/>
              </a:rPr>
              <a:t>psf</a:t>
            </a: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Central London D1 rental evidence</a:t>
            </a:r>
          </a:p>
          <a:p>
            <a:pPr marL="0" marR="0" lvl="2" indent="903288"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April 2015 	£30psf to £50psf</a:t>
            </a:r>
          </a:p>
        </p:txBody>
      </p:sp>
    </p:spTree>
    <p:extLst>
      <p:ext uri="{BB962C8B-B14F-4D97-AF65-F5344CB8AC3E}">
        <p14:creationId xmlns:p14="http://schemas.microsoft.com/office/powerpoint/2010/main" val="164470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9ECADC-72BC-CC40-A2C9-AD278964D8C2}"/>
              </a:ext>
            </a:extLst>
          </p:cNvPr>
          <p:cNvPicPr>
            <a:picLocks noChangeAspect="1"/>
          </p:cNvPicPr>
          <p:nvPr/>
        </p:nvPicPr>
        <p:blipFill>
          <a:blip r:embed="rId2">
            <a:alphaModFix amt="18000"/>
          </a:blip>
          <a:stretch>
            <a:fillRect/>
          </a:stretch>
        </p:blipFill>
        <p:spPr>
          <a:xfrm>
            <a:off x="-29634" y="327987"/>
            <a:ext cx="9203267" cy="2668643"/>
          </a:xfrm>
          <a:prstGeom prst="rect">
            <a:avLst/>
          </a:prstGeom>
        </p:spPr>
      </p:pic>
      <p:sp>
        <p:nvSpPr>
          <p:cNvPr id="5" name="Title 1">
            <a:extLst>
              <a:ext uri="{FF2B5EF4-FFF2-40B4-BE49-F238E27FC236}">
                <a16:creationId xmlns:a16="http://schemas.microsoft.com/office/drawing/2014/main" id="{7EA01B87-A58A-40A3-83C4-31F5A97108DE}"/>
              </a:ext>
            </a:extLst>
          </p:cNvPr>
          <p:cNvSpPr txBox="1">
            <a:spLocks/>
          </p:cNvSpPr>
          <p:nvPr/>
        </p:nvSpPr>
        <p:spPr bwMode="auto">
          <a:xfrm>
            <a:off x="835819" y="2057400"/>
            <a:ext cx="7486650" cy="149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fontScale="97500"/>
          </a:bodyPr>
          <a:lstStyle>
            <a:lvl1pPr algn="ctr" defTabSz="609585" rtl="0" eaLnBrk="0" fontAlgn="base" hangingPunct="0">
              <a:spcBef>
                <a:spcPct val="0"/>
              </a:spcBef>
              <a:spcAft>
                <a:spcPct val="0"/>
              </a:spcAft>
              <a:defRPr sz="5867" kern="1200">
                <a:solidFill>
                  <a:schemeClr val="tx1"/>
                </a:solidFill>
                <a:latin typeface="+mj-lt"/>
                <a:ea typeface="ヒラギノ角ゴ Pro W3" charset="0"/>
                <a:cs typeface="ヒラギノ角ゴ Pro W3" charset="0"/>
              </a:defRPr>
            </a:lvl1pPr>
            <a:lvl2pPr algn="ctr" defTabSz="609585" rtl="0" eaLnBrk="0" fontAlgn="base" hangingPunct="0">
              <a:spcBef>
                <a:spcPct val="0"/>
              </a:spcBef>
              <a:spcAft>
                <a:spcPct val="0"/>
              </a:spcAft>
              <a:defRPr sz="5867">
                <a:solidFill>
                  <a:schemeClr val="tx1"/>
                </a:solidFill>
                <a:latin typeface="Calibri" charset="0"/>
                <a:ea typeface="ヒラギノ角ゴ Pro W3" charset="0"/>
                <a:cs typeface="ヒラギノ角ゴ Pro W3" charset="0"/>
              </a:defRPr>
            </a:lvl2pPr>
            <a:lvl3pPr algn="ctr" defTabSz="609585" rtl="0" eaLnBrk="0" fontAlgn="base" hangingPunct="0">
              <a:spcBef>
                <a:spcPct val="0"/>
              </a:spcBef>
              <a:spcAft>
                <a:spcPct val="0"/>
              </a:spcAft>
              <a:defRPr sz="5867">
                <a:solidFill>
                  <a:schemeClr val="tx1"/>
                </a:solidFill>
                <a:latin typeface="Calibri" charset="0"/>
                <a:ea typeface="ヒラギノ角ゴ Pro W3" charset="0"/>
                <a:cs typeface="ヒラギノ角ゴ Pro W3" charset="0"/>
              </a:defRPr>
            </a:lvl3pPr>
            <a:lvl4pPr algn="ctr" defTabSz="609585" rtl="0" eaLnBrk="0" fontAlgn="base" hangingPunct="0">
              <a:spcBef>
                <a:spcPct val="0"/>
              </a:spcBef>
              <a:spcAft>
                <a:spcPct val="0"/>
              </a:spcAft>
              <a:defRPr sz="5867">
                <a:solidFill>
                  <a:schemeClr val="tx1"/>
                </a:solidFill>
                <a:latin typeface="Calibri" charset="0"/>
                <a:ea typeface="ヒラギノ角ゴ Pro W3" charset="0"/>
                <a:cs typeface="ヒラギノ角ゴ Pro W3" charset="0"/>
              </a:defRPr>
            </a:lvl4pPr>
            <a:lvl5pPr algn="ctr" defTabSz="609585" rtl="0" eaLnBrk="0" fontAlgn="base" hangingPunct="0">
              <a:spcBef>
                <a:spcPct val="0"/>
              </a:spcBef>
              <a:spcAft>
                <a:spcPct val="0"/>
              </a:spcAft>
              <a:defRPr sz="5867">
                <a:solidFill>
                  <a:schemeClr val="tx1"/>
                </a:solidFill>
                <a:latin typeface="Calibri" charset="0"/>
                <a:ea typeface="ヒラギノ角ゴ Pro W3" charset="0"/>
                <a:cs typeface="ヒラギノ角ゴ Pro W3" charset="0"/>
              </a:defRPr>
            </a:lvl5pPr>
            <a:lvl6pPr marL="609585" algn="ctr" defTabSz="609585" rtl="0" fontAlgn="base">
              <a:spcBef>
                <a:spcPct val="0"/>
              </a:spcBef>
              <a:spcAft>
                <a:spcPct val="0"/>
              </a:spcAft>
              <a:defRPr sz="5867">
                <a:solidFill>
                  <a:schemeClr val="tx1"/>
                </a:solidFill>
                <a:latin typeface="Calibri" charset="0"/>
                <a:ea typeface="ヒラギノ角ゴ Pro W3" charset="0"/>
                <a:cs typeface="ヒラギノ角ゴ Pro W3" charset="0"/>
              </a:defRPr>
            </a:lvl6pPr>
            <a:lvl7pPr marL="1219170" algn="ctr" defTabSz="609585" rtl="0" fontAlgn="base">
              <a:spcBef>
                <a:spcPct val="0"/>
              </a:spcBef>
              <a:spcAft>
                <a:spcPct val="0"/>
              </a:spcAft>
              <a:defRPr sz="5867">
                <a:solidFill>
                  <a:schemeClr val="tx1"/>
                </a:solidFill>
                <a:latin typeface="Calibri" charset="0"/>
                <a:ea typeface="ヒラギノ角ゴ Pro W3" charset="0"/>
                <a:cs typeface="ヒラギノ角ゴ Pro W3" charset="0"/>
              </a:defRPr>
            </a:lvl7pPr>
            <a:lvl8pPr marL="1828754" algn="ctr" defTabSz="609585" rtl="0" fontAlgn="base">
              <a:spcBef>
                <a:spcPct val="0"/>
              </a:spcBef>
              <a:spcAft>
                <a:spcPct val="0"/>
              </a:spcAft>
              <a:defRPr sz="5867">
                <a:solidFill>
                  <a:schemeClr val="tx1"/>
                </a:solidFill>
                <a:latin typeface="Calibri" charset="0"/>
                <a:ea typeface="ヒラギノ角ゴ Pro W3" charset="0"/>
                <a:cs typeface="ヒラギノ角ゴ Pro W3" charset="0"/>
              </a:defRPr>
            </a:lvl8pPr>
            <a:lvl9pPr marL="2438339" algn="ctr" defTabSz="609585" rtl="0" fontAlgn="base">
              <a:spcBef>
                <a:spcPct val="0"/>
              </a:spcBef>
              <a:spcAft>
                <a:spcPct val="0"/>
              </a:spcAft>
              <a:defRPr sz="5867">
                <a:solidFill>
                  <a:schemeClr val="tx1"/>
                </a:solidFill>
                <a:latin typeface="Calibri" charset="0"/>
                <a:ea typeface="ヒラギノ角ゴ Pro W3" charset="0"/>
                <a:cs typeface="ヒラギノ角ゴ Pro W3" charset="0"/>
              </a:defRPr>
            </a:lvl9pPr>
          </a:lstStyle>
          <a:p>
            <a:pPr defTabSz="457189">
              <a:defRPr/>
            </a:pPr>
            <a:r>
              <a:rPr lang="en-GB" sz="3100" b="1" dirty="0">
                <a:solidFill>
                  <a:prstClr val="black"/>
                </a:solidFill>
                <a:latin typeface="Calibri"/>
              </a:rPr>
              <a:t>Workshop Session 11 : SR2</a:t>
            </a:r>
            <a:br>
              <a:rPr lang="en-GB" sz="3100" b="1" dirty="0">
                <a:solidFill>
                  <a:prstClr val="black"/>
                </a:solidFill>
                <a:latin typeface="Calibri"/>
                <a:cs typeface="Calibri"/>
              </a:rPr>
            </a:br>
            <a:br>
              <a:rPr lang="en-GB" sz="3100" b="1" dirty="0">
                <a:solidFill>
                  <a:prstClr val="black"/>
                </a:solidFill>
                <a:latin typeface="Calibri"/>
                <a:cs typeface="Calibri"/>
              </a:rPr>
            </a:br>
            <a:r>
              <a:rPr lang="en-GB" sz="2700" dirty="0">
                <a:solidFill>
                  <a:prstClr val="black"/>
                </a:solidFill>
                <a:latin typeface="Calibri"/>
              </a:rPr>
              <a:t>Rating Revaluation</a:t>
            </a:r>
            <a:r>
              <a:rPr lang="en-GB" sz="2700" dirty="0">
                <a:solidFill>
                  <a:prstClr val="black"/>
                </a:solidFill>
                <a:latin typeface="Calibri"/>
                <a:cs typeface="Calibri"/>
              </a:rPr>
              <a:t>: Challenges and Opportunities</a:t>
            </a:r>
            <a:endParaRPr lang="en-GB" sz="2100" dirty="0">
              <a:solidFill>
                <a:prstClr val="black"/>
              </a:solidFill>
              <a:latin typeface="Calibri"/>
            </a:endParaRPr>
          </a:p>
        </p:txBody>
      </p:sp>
      <p:sp>
        <p:nvSpPr>
          <p:cNvPr id="6" name="TextBox 5">
            <a:extLst>
              <a:ext uri="{FF2B5EF4-FFF2-40B4-BE49-F238E27FC236}">
                <a16:creationId xmlns:a16="http://schemas.microsoft.com/office/drawing/2014/main" id="{74B330C1-4D35-45B2-BEC0-3460288BD25C}"/>
              </a:ext>
            </a:extLst>
          </p:cNvPr>
          <p:cNvSpPr txBox="1"/>
          <p:nvPr/>
        </p:nvSpPr>
        <p:spPr>
          <a:xfrm>
            <a:off x="1839257" y="3684612"/>
            <a:ext cx="5435462" cy="646331"/>
          </a:xfrm>
          <a:prstGeom prst="rect">
            <a:avLst/>
          </a:prstGeom>
          <a:noFill/>
        </p:spPr>
        <p:txBody>
          <a:bodyPr wrap="none" rtlCol="0" anchor="t">
            <a:spAutoFit/>
          </a:bodyPr>
          <a:lstStyle/>
          <a:p>
            <a:pPr algn="ctr" defTabSz="342900">
              <a:defRPr/>
            </a:pPr>
            <a:r>
              <a:rPr lang="en-GB" sz="1800" b="1" dirty="0">
                <a:solidFill>
                  <a:prstClr val="black"/>
                </a:solidFill>
                <a:latin typeface="Calibri"/>
              </a:rPr>
              <a:t>William Arkell &amp; Charles </a:t>
            </a:r>
            <a:r>
              <a:rPr lang="en-GB" sz="1800" b="1" dirty="0" err="1">
                <a:solidFill>
                  <a:prstClr val="black"/>
                </a:solidFill>
                <a:latin typeface="Calibri"/>
              </a:rPr>
              <a:t>Wacher</a:t>
            </a:r>
            <a:r>
              <a:rPr lang="en-GB" sz="1800" b="1" dirty="0">
                <a:solidFill>
                  <a:prstClr val="black"/>
                </a:solidFill>
                <a:latin typeface="Calibri"/>
              </a:rPr>
              <a:t>: </a:t>
            </a:r>
            <a:r>
              <a:rPr lang="en-GB" sz="1800" dirty="0">
                <a:solidFill>
                  <a:prstClr val="black"/>
                </a:solidFill>
                <a:latin typeface="Calibri"/>
                <a:cs typeface="Calibri"/>
              </a:rPr>
              <a:t>Partners, Gerald Eve</a:t>
            </a:r>
            <a:br>
              <a:rPr lang="en-GB" sz="1800" dirty="0">
                <a:solidFill>
                  <a:prstClr val="black"/>
                </a:solidFill>
                <a:latin typeface="Calibri"/>
                <a:cs typeface="Calibri"/>
              </a:rPr>
            </a:br>
            <a:endParaRPr lang="en-GB" sz="1800">
              <a:solidFill>
                <a:prstClr val="black"/>
              </a:solidFill>
              <a:latin typeface="Calibri"/>
              <a:cs typeface="Calibri"/>
            </a:endParaRPr>
          </a:p>
        </p:txBody>
      </p:sp>
      <p:sp>
        <p:nvSpPr>
          <p:cNvPr id="7" name="Rounded Rectangle 13">
            <a:extLst>
              <a:ext uri="{FF2B5EF4-FFF2-40B4-BE49-F238E27FC236}">
                <a16:creationId xmlns:a16="http://schemas.microsoft.com/office/drawing/2014/main" id="{19460D0B-5707-4962-89A6-BE97F9C878D1}"/>
              </a:ext>
            </a:extLst>
          </p:cNvPr>
          <p:cNvSpPr/>
          <p:nvPr/>
        </p:nvSpPr>
        <p:spPr>
          <a:xfrm>
            <a:off x="3987715" y="224805"/>
            <a:ext cx="5047397" cy="441500"/>
          </a:xfrm>
          <a:prstGeom prst="roundRect">
            <a:avLst/>
          </a:prstGeom>
          <a:solidFill>
            <a:srgbClr val="C00000">
              <a:alpha val="30000"/>
            </a:srgbClr>
          </a:solidFill>
          <a:ln>
            <a:solidFill>
              <a:srgbClr val="C00000"/>
            </a:solidFill>
          </a:ln>
          <a:scene3d>
            <a:camera prst="orthographicFront"/>
            <a:lightRig rig="threePt" dir="t"/>
          </a:scene3d>
          <a:sp3d contourW="12700">
            <a:bevelT/>
            <a:contourClr>
              <a:srgbClr val="00758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r>
              <a:rPr lang="en-GB" sz="1275" b="1">
                <a:solidFill>
                  <a:prstClr val="black"/>
                </a:solidFill>
                <a:latin typeface="Calibri"/>
              </a:rPr>
              <a:t>Download the conference app! Guidebook passphrase: AUDE2018</a:t>
            </a:r>
          </a:p>
        </p:txBody>
      </p:sp>
      <p:sp>
        <p:nvSpPr>
          <p:cNvPr id="8" name="Rounded Rectangle 9">
            <a:extLst>
              <a:ext uri="{FF2B5EF4-FFF2-40B4-BE49-F238E27FC236}">
                <a16:creationId xmlns:a16="http://schemas.microsoft.com/office/drawing/2014/main" id="{B0AD9292-F87C-418D-B2B1-81AF6764CE91}"/>
              </a:ext>
            </a:extLst>
          </p:cNvPr>
          <p:cNvSpPr/>
          <p:nvPr/>
        </p:nvSpPr>
        <p:spPr>
          <a:xfrm>
            <a:off x="108889" y="218042"/>
            <a:ext cx="2486828" cy="441500"/>
          </a:xfrm>
          <a:prstGeom prst="roundRect">
            <a:avLst/>
          </a:prstGeom>
          <a:solidFill>
            <a:srgbClr val="C00000">
              <a:alpha val="30000"/>
            </a:srgbClr>
          </a:solidFill>
          <a:ln>
            <a:solidFill>
              <a:srgbClr val="C00000"/>
            </a:solidFill>
          </a:ln>
          <a:scene3d>
            <a:camera prst="orthographicFront"/>
            <a:lightRig rig="threePt" dir="t"/>
          </a:scene3d>
          <a:sp3d contourW="12700">
            <a:bevelT/>
            <a:contourClr>
              <a:srgbClr val="007582"/>
            </a:contourClr>
          </a:sp3d>
        </p:spPr>
        <p:style>
          <a:lnRef idx="1">
            <a:schemeClr val="accent1"/>
          </a:lnRef>
          <a:fillRef idx="3">
            <a:schemeClr val="accent1"/>
          </a:fillRef>
          <a:effectRef idx="2">
            <a:schemeClr val="accent1"/>
          </a:effectRef>
          <a:fontRef idx="minor">
            <a:schemeClr val="lt1"/>
          </a:fontRef>
        </p:style>
        <p:txBody>
          <a:bodyPr rtlCol="0" anchor="ctr"/>
          <a:lstStyle/>
          <a:p>
            <a:pPr algn="r" defTabSz="342900">
              <a:defRPr/>
            </a:pPr>
            <a:r>
              <a:rPr lang="en-GB" sz="1275" b="1">
                <a:solidFill>
                  <a:prstClr val="black"/>
                </a:solidFill>
                <a:latin typeface="Calibri"/>
              </a:rPr>
              <a:t>Tweet us: #</a:t>
            </a:r>
            <a:r>
              <a:rPr lang="en-GB" sz="1275" b="1" err="1">
                <a:solidFill>
                  <a:prstClr val="black"/>
                </a:solidFill>
                <a:latin typeface="Calibri"/>
              </a:rPr>
              <a:t>AUDEconference</a:t>
            </a:r>
            <a:r>
              <a:rPr lang="en-GB" sz="1275" b="1">
                <a:solidFill>
                  <a:prstClr val="black"/>
                </a:solidFill>
                <a:latin typeface="Calibri"/>
              </a:rPr>
              <a:t> @</a:t>
            </a:r>
            <a:r>
              <a:rPr lang="en-GB" sz="1275" b="1" err="1">
                <a:solidFill>
                  <a:prstClr val="black"/>
                </a:solidFill>
                <a:latin typeface="Calibri"/>
              </a:rPr>
              <a:t>AUDE_news</a:t>
            </a:r>
            <a:endParaRPr lang="en-GB" sz="1275" b="1">
              <a:solidFill>
                <a:prstClr val="black"/>
              </a:solidFill>
              <a:latin typeface="Calibri"/>
            </a:endParaRPr>
          </a:p>
        </p:txBody>
      </p:sp>
      <p:pic>
        <p:nvPicPr>
          <p:cNvPr id="13" name="Picture 12">
            <a:extLst>
              <a:ext uri="{FF2B5EF4-FFF2-40B4-BE49-F238E27FC236}">
                <a16:creationId xmlns:a16="http://schemas.microsoft.com/office/drawing/2014/main" id="{52FF9219-A3FF-4F15-B8D6-C9436487C483}"/>
              </a:ext>
            </a:extLst>
          </p:cNvPr>
          <p:cNvPicPr>
            <a:picLocks noChangeAspect="1"/>
          </p:cNvPicPr>
          <p:nvPr/>
        </p:nvPicPr>
        <p:blipFill>
          <a:blip r:embed="rId3"/>
          <a:stretch>
            <a:fillRect/>
          </a:stretch>
        </p:blipFill>
        <p:spPr>
          <a:xfrm>
            <a:off x="151467" y="283331"/>
            <a:ext cx="320019" cy="320019"/>
          </a:xfrm>
          <a:prstGeom prst="rect">
            <a:avLst/>
          </a:prstGeom>
        </p:spPr>
      </p:pic>
    </p:spTree>
    <p:extLst>
      <p:ext uri="{BB962C8B-B14F-4D97-AF65-F5344CB8AC3E}">
        <p14:creationId xmlns:p14="http://schemas.microsoft.com/office/powerpoint/2010/main" val="353084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0323" y="330995"/>
            <a:ext cx="8283356"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srgbClr val="1CAF92"/>
                </a:solidFill>
                <a:effectLst/>
                <a:uLnTx/>
                <a:uFillTx/>
                <a:latin typeface="Franklin Gothic Demi"/>
                <a:ea typeface="+mn-ea"/>
                <a:cs typeface="+mn-cs"/>
              </a:rPr>
              <a:t>2017 rating revaluation</a:t>
            </a:r>
          </a:p>
        </p:txBody>
      </p:sp>
      <p:sp>
        <p:nvSpPr>
          <p:cNvPr id="8" name="Text Placeholder 4"/>
          <p:cNvSpPr txBox="1">
            <a:spLocks/>
          </p:cNvSpPr>
          <p:nvPr/>
        </p:nvSpPr>
        <p:spPr>
          <a:xfrm>
            <a:off x="441984" y="948780"/>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1CAF92"/>
                </a:solidFill>
                <a:effectLst/>
                <a:uLnTx/>
                <a:uFillTx/>
                <a:latin typeface="Franklin Gothic Demi Cond" panose="020B0706030402020204" pitchFamily="34" charset="0"/>
                <a:ea typeface="+mn-ea"/>
                <a:cs typeface="+mn-cs"/>
              </a:rPr>
              <a:t>Mandatory charity relief</a:t>
            </a:r>
          </a:p>
        </p:txBody>
      </p:sp>
      <p:sp>
        <p:nvSpPr>
          <p:cNvPr id="9" name="Text Placeholder 3"/>
          <p:cNvSpPr txBox="1">
            <a:spLocks/>
          </p:cNvSpPr>
          <p:nvPr/>
        </p:nvSpPr>
        <p:spPr>
          <a:xfrm>
            <a:off x="431799" y="1382317"/>
            <a:ext cx="8281880" cy="1945518"/>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Single largest driver of liability</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Worth an estimated £286 million to the HE sector in 2016/17</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Constitutes around 20% of the total charitable relief awarded of £1.4billion/</a:t>
            </a:r>
            <a:r>
              <a:rPr kumimoji="0" lang="en-GB" sz="1800" b="0" i="0" u="none" strike="noStrike" kern="1200" cap="none" spc="0" normalizeH="0" baseline="0" noProof="0" dirty="0" err="1">
                <a:ln>
                  <a:noFill/>
                </a:ln>
                <a:solidFill>
                  <a:prstClr val="white"/>
                </a:solidFill>
                <a:effectLst/>
                <a:uLnTx/>
                <a:uFillTx/>
                <a:latin typeface="Franklin Gothic Medium"/>
                <a:ea typeface="+mn-ea"/>
                <a:cs typeface="+mn-cs"/>
              </a:rPr>
              <a:t>yr</a:t>
            </a: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Statutory tests</a:t>
            </a:r>
          </a:p>
          <a:p>
            <a:pPr marL="622300" marR="0" lvl="7" indent="-1778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Occupation Test – Charity Ratepayer</a:t>
            </a:r>
          </a:p>
          <a:p>
            <a:pPr marL="622300" marR="0" lvl="7" indent="-1778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Use Test – Wholly or Mainly Charitable Purpose</a:t>
            </a:r>
          </a:p>
          <a:p>
            <a:pPr marL="416447" marR="0" lvl="5"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69264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epThought\RedirectedDesktops$\pkel\Desktop\BN-FV848_googta_J_20141203161652.jpg"/>
          <p:cNvPicPr>
            <a:picLocks noChangeAspect="1" noChangeArrowheads="1"/>
          </p:cNvPicPr>
          <p:nvPr/>
        </p:nvPicPr>
        <p:blipFill rotWithShape="1">
          <a:blip r:embed="rId3">
            <a:extLst>
              <a:ext uri="{28A0092B-C50C-407E-A947-70E740481C1C}">
                <a14:useLocalDpi xmlns:a14="http://schemas.microsoft.com/office/drawing/2010/main" val="0"/>
              </a:ext>
            </a:extLst>
          </a:blip>
          <a:srcRect t="6453" r="22967" b="1179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3614" y="3585224"/>
            <a:ext cx="5476865" cy="1114443"/>
          </a:xfrm>
          <a:prstGeom prst="rect">
            <a:avLst/>
          </a:prstGeom>
          <a:solidFill>
            <a:schemeClr val="bg2">
              <a:alpha val="75000"/>
            </a:schemeClr>
          </a:solidFill>
        </p:spPr>
        <p:txBody>
          <a:bodyPr wrap="square" lIns="63108" tIns="63108" rIns="63108" bIns="63108" rtlCol="0">
            <a:noAutofit/>
          </a:bodyPr>
          <a:lstStyle/>
          <a:p>
            <a:pPr marL="31554"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1A53"/>
              </a:solidFill>
              <a:effectLst/>
              <a:uLnTx/>
              <a:uFillTx/>
              <a:latin typeface="Franklin Gothic Book" panose="020B0503020102020204" pitchFamily="34" charset="0"/>
              <a:ea typeface="+mn-ea"/>
              <a:cs typeface="+mn-cs"/>
            </a:endParaRPr>
          </a:p>
        </p:txBody>
      </p:sp>
      <p:sp>
        <p:nvSpPr>
          <p:cNvPr id="9" name="TextBox 8"/>
          <p:cNvSpPr txBox="1"/>
          <p:nvPr/>
        </p:nvSpPr>
        <p:spPr>
          <a:xfrm>
            <a:off x="433614" y="3183818"/>
            <a:ext cx="5686559" cy="1758835"/>
          </a:xfrm>
          <a:prstGeom prst="rect">
            <a:avLst/>
          </a:prstGeom>
          <a:solidFill>
            <a:schemeClr val="accent3"/>
          </a:solidFill>
        </p:spPr>
        <p:txBody>
          <a:bodyPr wrap="square" lIns="63108" tIns="63108" rIns="63108" bIns="63108" rtlCol="0">
            <a:noAutofit/>
          </a:bodyPr>
          <a:lstStyle/>
          <a:p>
            <a:pPr marL="31554"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‘I can confirm today that … we will abolish the uniform business rate. By the end of the parliament local government will keep all of the revenue from business rates. We’ll give councils the power to cut rates and make their area more attractive to business. And elected mayors will be able to raise rates, provided they’re used to fund specific infrastructure projects supported by the local business community.’</a:t>
            </a:r>
          </a:p>
        </p:txBody>
      </p:sp>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Government reviews of business rates</a:t>
            </a:r>
          </a:p>
        </p:txBody>
      </p:sp>
      <p:sp>
        <p:nvSpPr>
          <p:cNvPr id="10"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Devolution and ‘abolition’ of uniform business rate</a:t>
            </a:r>
          </a:p>
        </p:txBody>
      </p:sp>
    </p:spTree>
    <p:extLst>
      <p:ext uri="{BB962C8B-B14F-4D97-AF65-F5344CB8AC3E}">
        <p14:creationId xmlns:p14="http://schemas.microsoft.com/office/powerpoint/2010/main" val="2926383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0323" y="330995"/>
            <a:ext cx="8283356"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srgbClr val="1CAF92"/>
                </a:solidFill>
                <a:effectLst/>
                <a:uLnTx/>
                <a:uFillTx/>
                <a:latin typeface="Franklin Gothic Demi"/>
                <a:ea typeface="+mn-ea"/>
                <a:cs typeface="+mn-cs"/>
              </a:rPr>
              <a:t>2017 rating revaluation</a:t>
            </a:r>
          </a:p>
        </p:txBody>
      </p:sp>
      <p:sp>
        <p:nvSpPr>
          <p:cNvPr id="8" name="Text Placeholder 4"/>
          <p:cNvSpPr txBox="1">
            <a:spLocks/>
          </p:cNvSpPr>
          <p:nvPr/>
        </p:nvSpPr>
        <p:spPr>
          <a:xfrm>
            <a:off x="441984" y="948780"/>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1CAF92"/>
                </a:solidFill>
                <a:effectLst/>
                <a:uLnTx/>
                <a:uFillTx/>
                <a:latin typeface="Franklin Gothic Demi Cond" panose="020B0706030402020204" pitchFamily="34" charset="0"/>
                <a:ea typeface="+mn-ea"/>
                <a:cs typeface="+mn-cs"/>
              </a:rPr>
              <a:t>business rates retention scheme</a:t>
            </a:r>
          </a:p>
        </p:txBody>
      </p:sp>
      <p:sp>
        <p:nvSpPr>
          <p:cNvPr id="9" name="Text Placeholder 3"/>
          <p:cNvSpPr txBox="1">
            <a:spLocks/>
          </p:cNvSpPr>
          <p:nvPr/>
        </p:nvSpPr>
        <p:spPr>
          <a:xfrm>
            <a:off x="431799" y="1382317"/>
            <a:ext cx="8281880" cy="1945518"/>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Localism Act 2011 – grants powers to councils to reduce business rates</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50% of cost funded locally</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Will increase to 100% in 2020</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At same time share of growth retained to increase from 50% to 100%</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Retention scheme was designed to encourage business friendly behaviours and encourage new property development</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But has led to councils adopting a more proactive approach to capturing Rateable Value and reviewing charity and other reliefs</a:t>
            </a:r>
          </a:p>
          <a:p>
            <a:pPr marL="416447" marR="0" lvl="5"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2825429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95288" y="654537"/>
            <a:ext cx="8280400" cy="1647183"/>
          </a:xfrm>
          <a:prstGeom prst="rect">
            <a:avLst/>
          </a:prstGeom>
        </p:spPr>
        <p:txBody>
          <a:bodyPr/>
          <a:lstStyle>
            <a:lvl1pPr algn="l" defTabSz="914239" rtl="0" eaLnBrk="1" latinLnBrk="0" hangingPunct="1">
              <a:lnSpc>
                <a:spcPts val="2630"/>
              </a:lnSpc>
              <a:spcBef>
                <a:spcPct val="0"/>
              </a:spcBef>
              <a:buNone/>
              <a:defRPr sz="2600" kern="1200" cap="all" baseline="0">
                <a:solidFill>
                  <a:schemeClr val="tx1"/>
                </a:solidFill>
                <a:latin typeface="+mj-lt"/>
                <a:ea typeface="+mj-ea"/>
                <a:cs typeface="+mj-cs"/>
              </a:defRPr>
            </a:lvl1pPr>
          </a:lstStyle>
          <a:p>
            <a:pPr marL="0" marR="0" lvl="0" indent="0" algn="l" defTabSz="914239" rtl="0" eaLnBrk="1" fontAlgn="auto" latinLnBrk="0" hangingPunct="1">
              <a:lnSpc>
                <a:spcPct val="85000"/>
              </a:lnSpc>
              <a:spcBef>
                <a:spcPct val="0"/>
              </a:spcBef>
              <a:spcAft>
                <a:spcPts val="0"/>
              </a:spcAft>
              <a:buClrTx/>
              <a:buSzTx/>
              <a:buFontTx/>
              <a:buNone/>
              <a:tabLst/>
              <a:defRPr/>
            </a:pPr>
            <a:r>
              <a:rPr kumimoji="0" lang="en-GB" sz="2800" b="0" i="0" u="none" strike="noStrike" kern="1200" cap="all" spc="0" normalizeH="0" baseline="0" noProof="0" dirty="0">
                <a:ln>
                  <a:noFill/>
                </a:ln>
                <a:solidFill>
                  <a:srgbClr val="FFC000"/>
                </a:solidFill>
                <a:effectLst/>
                <a:uLnTx/>
                <a:uFillTx/>
                <a:latin typeface="Franklin Gothic Demi"/>
                <a:ea typeface="+mj-ea"/>
                <a:cs typeface="+mj-cs"/>
              </a:rPr>
              <a:t>PART II</a:t>
            </a:r>
          </a:p>
          <a:p>
            <a:pPr marL="0" marR="0" lvl="0" indent="0" algn="l" defTabSz="914239" rtl="0" eaLnBrk="1" fontAlgn="auto" latinLnBrk="0" hangingPunct="1">
              <a:lnSpc>
                <a:spcPct val="85000"/>
              </a:lnSpc>
              <a:spcBef>
                <a:spcPct val="0"/>
              </a:spcBef>
              <a:spcAft>
                <a:spcPts val="0"/>
              </a:spcAft>
              <a:buClrTx/>
              <a:buSzTx/>
              <a:buFontTx/>
              <a:buNone/>
              <a:tabLst/>
              <a:defRPr/>
            </a:pPr>
            <a:endParaRPr kumimoji="0" lang="en-GB" sz="2800" b="0" i="0" u="none" strike="noStrike" kern="1200" cap="all" spc="0" normalizeH="0" baseline="0" noProof="0" dirty="0">
              <a:ln>
                <a:noFill/>
              </a:ln>
              <a:solidFill>
                <a:srgbClr val="FFC000"/>
              </a:solidFill>
              <a:effectLst/>
              <a:uLnTx/>
              <a:uFillTx/>
              <a:latin typeface="Franklin Gothic Demi"/>
              <a:ea typeface="+mj-ea"/>
              <a:cs typeface="+mj-cs"/>
            </a:endParaRPr>
          </a:p>
          <a:p>
            <a:pPr marL="0" marR="0" lvl="0" indent="0" algn="l" defTabSz="914239" rtl="0" eaLnBrk="1" fontAlgn="auto" latinLnBrk="0" hangingPunct="1">
              <a:lnSpc>
                <a:spcPct val="85000"/>
              </a:lnSpc>
              <a:spcBef>
                <a:spcPct val="0"/>
              </a:spcBef>
              <a:spcAft>
                <a:spcPts val="0"/>
              </a:spcAft>
              <a:buClrTx/>
              <a:buSzTx/>
              <a:buFontTx/>
              <a:buNone/>
              <a:tabLst/>
              <a:defRPr/>
            </a:pPr>
            <a:r>
              <a:rPr kumimoji="0" lang="en-GB" sz="2800" b="0" i="0" u="none" strike="noStrike" kern="1200" cap="all" spc="0" normalizeH="0" baseline="0" noProof="0" dirty="0">
                <a:ln>
                  <a:noFill/>
                </a:ln>
                <a:solidFill>
                  <a:srgbClr val="FFC000"/>
                </a:solidFill>
                <a:effectLst/>
                <a:uLnTx/>
                <a:uFillTx/>
                <a:latin typeface="Franklin Gothic Demi"/>
                <a:ea typeface="+mj-ea"/>
                <a:cs typeface="+mj-cs"/>
              </a:rPr>
              <a:t>Rate mitigation – opportunities and risks</a:t>
            </a:r>
          </a:p>
        </p:txBody>
      </p:sp>
    </p:spTree>
    <p:extLst>
      <p:ext uri="{BB962C8B-B14F-4D97-AF65-F5344CB8AC3E}">
        <p14:creationId xmlns:p14="http://schemas.microsoft.com/office/powerpoint/2010/main" val="29204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Image result for spreadsheet phil parliament">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0" y="8335"/>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3614" y="3585223"/>
            <a:ext cx="5476865" cy="687716"/>
          </a:xfrm>
          <a:prstGeom prst="rect">
            <a:avLst/>
          </a:prstGeom>
          <a:solidFill>
            <a:schemeClr val="bg2">
              <a:alpha val="75000"/>
            </a:schemeClr>
          </a:solidFill>
        </p:spPr>
        <p:txBody>
          <a:bodyPr wrap="square" lIns="63108" tIns="63108" rIns="63108" bIns="63108" rtlCol="0">
            <a:noAutofit/>
          </a:bodyPr>
          <a:lstStyle/>
          <a:p>
            <a:pPr marL="31554"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1A53"/>
              </a:solidFill>
              <a:effectLst/>
              <a:uLnTx/>
              <a:uFillTx/>
              <a:latin typeface="Franklin Gothic Book" panose="020B0503020102020204" pitchFamily="34" charset="0"/>
              <a:ea typeface="+mn-ea"/>
              <a:cs typeface="+mn-cs"/>
            </a:endParaRPr>
          </a:p>
        </p:txBody>
      </p:sp>
      <p:sp>
        <p:nvSpPr>
          <p:cNvPr id="9" name="TextBox 8"/>
          <p:cNvSpPr txBox="1"/>
          <p:nvPr/>
        </p:nvSpPr>
        <p:spPr>
          <a:xfrm>
            <a:off x="433614" y="3585223"/>
            <a:ext cx="5476865" cy="1182771"/>
          </a:xfrm>
          <a:prstGeom prst="rect">
            <a:avLst/>
          </a:prstGeom>
          <a:solidFill>
            <a:schemeClr val="accent3"/>
          </a:solidFill>
        </p:spPr>
        <p:txBody>
          <a:bodyPr wrap="square" lIns="63108" tIns="63108" rIns="63108" bIns="63108" rtlCol="0">
            <a:noAutofit/>
          </a:bodyPr>
          <a:lstStyle>
            <a:defPPr>
              <a:defRPr lang="en-US"/>
            </a:defPPr>
            <a:lvl1pPr marL="31554">
              <a:defRPr sz="1600">
                <a:solidFill>
                  <a:schemeClr val="bg1"/>
                </a:solidFill>
                <a:latin typeface="Franklin Gothic Book" panose="020B0503020102020204" pitchFamily="34" charset="0"/>
              </a:defRPr>
            </a:lvl1pPr>
          </a:lstStyle>
          <a:p>
            <a:pPr marL="31554"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‘…we committed at autumn Budget 2017 to move to triennial revaluations from 2022. Today, I am pleased to announce that we will bring forward the next business rates revaluation to 2021 and move to triennial reviews from that date.’</a:t>
            </a:r>
          </a:p>
        </p:txBody>
      </p:sp>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Government reviews of business rates</a:t>
            </a:r>
          </a:p>
        </p:txBody>
      </p:sp>
      <p:sp>
        <p:nvSpPr>
          <p:cNvPr id="10"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TRIENNIAL REVALUATIONS AND SHORTENING OF 2017 REVALUATION TO 4 YEARS</a:t>
            </a:r>
          </a:p>
        </p:txBody>
      </p:sp>
      <p:sp>
        <p:nvSpPr>
          <p:cNvPr id="3" name="AutoShape 4" descr="Image result for spreadsheet phil parliament"/>
          <p:cNvSpPr>
            <a:spLocks noChangeAspect="1" noChangeArrowheads="1"/>
          </p:cNvSpPr>
          <p:nvPr/>
        </p:nvSpPr>
        <p:spPr bwMode="auto">
          <a:xfrm>
            <a:off x="0"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4" name="AutoShape 6" descr="Image result for spreadsheet phil parliament"/>
          <p:cNvSpPr>
            <a:spLocks noChangeAspect="1" noChangeArrowheads="1"/>
          </p:cNvSpPr>
          <p:nvPr/>
        </p:nvSpPr>
        <p:spPr bwMode="auto">
          <a:xfrm>
            <a:off x="152400"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 name="AutoShape 8" descr="Image result for spreadsheet phil parliament"/>
          <p:cNvSpPr>
            <a:spLocks noChangeAspect="1" noChangeArrowheads="1"/>
          </p:cNvSpPr>
          <p:nvPr/>
        </p:nvSpPr>
        <p:spPr bwMode="auto">
          <a:xfrm>
            <a:off x="304800"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8" name="AutoShape 10" descr="Image result for spreadsheet phil parliament"/>
          <p:cNvSpPr>
            <a:spLocks noChangeAspect="1" noChangeArrowheads="1"/>
          </p:cNvSpPr>
          <p:nvPr/>
        </p:nvSpPr>
        <p:spPr bwMode="auto">
          <a:xfrm>
            <a:off x="457200"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1721387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19101"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cxnSp>
        <p:nvCxnSpPr>
          <p:cNvPr id="15" name="Straight Connector 14"/>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Ways forward</a:t>
            </a:r>
          </a:p>
        </p:txBody>
      </p:sp>
      <p:sp>
        <p:nvSpPr>
          <p:cNvPr id="7" name="Text Placeholder 3"/>
          <p:cNvSpPr txBox="1">
            <a:spLocks/>
          </p:cNvSpPr>
          <p:nvPr/>
        </p:nvSpPr>
        <p:spPr>
          <a:xfrm>
            <a:off x="419102" y="1383618"/>
            <a:ext cx="7864475" cy="21764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University Sector central discussions – Memorandum of Agreement</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Check, Challenge, Appeal – new procedures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Risks and Pitfalls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Actions for HEIs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More statutory changes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19743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1649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cxnSp>
        <p:nvCxnSpPr>
          <p:cNvPr id="15" name="Straight Connector 14"/>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Universities memorandum of agreement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171" y="1896676"/>
            <a:ext cx="4142240" cy="2484887"/>
          </a:xfrm>
          <a:prstGeom prst="rect">
            <a:avLst/>
          </a:prstGeom>
        </p:spPr>
      </p:pic>
      <p:sp>
        <p:nvSpPr>
          <p:cNvPr id="7" name="Text Placeholder 3"/>
          <p:cNvSpPr txBox="1">
            <a:spLocks/>
          </p:cNvSpPr>
          <p:nvPr/>
        </p:nvSpPr>
        <p:spPr>
          <a:xfrm>
            <a:off x="419102" y="1383618"/>
            <a:ext cx="7864475" cy="21764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Funding contribution from AUDE &amp; BUFDG</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Previous negotiations focused on cost rates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Series of further meetings </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Matters for further talks:</a:t>
            </a:r>
          </a:p>
          <a:p>
            <a:pPr marL="712788" marR="0" lvl="3" indent="-357188"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Treatment of older buildings</a:t>
            </a:r>
          </a:p>
          <a:p>
            <a:pPr marL="712788" marR="0" lvl="3" indent="-357188"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Costing of less specialised buildings</a:t>
            </a:r>
          </a:p>
          <a:p>
            <a:pPr marL="712788" marR="0" lvl="3" indent="-357188"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Reflection of external works and fees</a:t>
            </a:r>
          </a:p>
          <a:p>
            <a:pPr marL="712788" marR="0" lvl="3" indent="-357188"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Approach to land values</a:t>
            </a:r>
          </a:p>
        </p:txBody>
      </p:sp>
    </p:spTree>
    <p:extLst>
      <p:ext uri="{BB962C8B-B14F-4D97-AF65-F5344CB8AC3E}">
        <p14:creationId xmlns:p14="http://schemas.microsoft.com/office/powerpoint/2010/main" val="292423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cxnSp>
        <p:nvCxnSpPr>
          <p:cNvPr id="15" name="Straight Connector 14"/>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TIMETABLE - KEY DATES</a:t>
            </a:r>
          </a:p>
        </p:txBody>
      </p:sp>
      <p:graphicFrame>
        <p:nvGraphicFramePr>
          <p:cNvPr id="4" name="Diagram 3"/>
          <p:cNvGraphicFramePr/>
          <p:nvPr>
            <p:extLst/>
          </p:nvPr>
        </p:nvGraphicFramePr>
        <p:xfrm>
          <a:off x="430325" y="1028242"/>
          <a:ext cx="8283355" cy="3067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436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cxnSp>
        <p:nvCxnSpPr>
          <p:cNvPr id="15" name="Straight Connector 14"/>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REVIEWING AND CHALLENGING ASSESSMENTS</a:t>
            </a:r>
          </a:p>
        </p:txBody>
      </p:sp>
      <p:sp>
        <p:nvSpPr>
          <p:cNvPr id="7" name="Text Placeholder 3"/>
          <p:cNvSpPr txBox="1">
            <a:spLocks/>
          </p:cNvSpPr>
          <p:nvPr/>
        </p:nvSpPr>
        <p:spPr>
          <a:xfrm>
            <a:off x="419102" y="1203598"/>
            <a:ext cx="7864475" cy="3146804"/>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Universities will need to claim assessments, identify agents and initiate a review and appeal process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Memorandum of agreement will provide a framework within which individual site assessments can be negotiated</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Expectation of increased valuer judgement around ‘Building categorisation’ and quality</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Compiled list RV reductions backdateable to 1 April 2017</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Other mitigations strategies likely to remain available including:</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2" name="Rectangle 1"/>
          <p:cNvSpPr/>
          <p:nvPr/>
        </p:nvSpPr>
        <p:spPr>
          <a:xfrm>
            <a:off x="310017" y="3291830"/>
            <a:ext cx="8082644" cy="1281826"/>
          </a:xfrm>
          <a:prstGeom prst="rect">
            <a:avLst/>
          </a:prstGeom>
        </p:spPr>
        <p:txBody>
          <a:bodyPr wrap="square">
            <a:spAutoFit/>
          </a:bodyPr>
          <a:lstStyle/>
          <a:p>
            <a:pPr marL="720000" marR="0" lvl="8" indent="-216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Franklin Gothic Medium"/>
                <a:ea typeface="+mn-ea"/>
                <a:cs typeface="+mn-cs"/>
              </a:rPr>
              <a:t>MCC appeals [Monk v Newbigin 2017 Supreme Court]</a:t>
            </a:r>
          </a:p>
          <a:p>
            <a:pPr marL="720000" marR="0" lvl="8" indent="-216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Franklin Gothic Medium"/>
                <a:ea typeface="+mn-ea"/>
                <a:cs typeface="+mn-cs"/>
              </a:rPr>
              <a:t>section 44A apportionments</a:t>
            </a:r>
          </a:p>
          <a:p>
            <a:pPr marL="720000" marR="0" lvl="8" indent="-216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Franklin Gothic Medium"/>
                <a:ea typeface="+mn-ea"/>
                <a:cs typeface="+mn-cs"/>
              </a:rPr>
              <a:t>relief from empty rates including 100% relief for listed properties</a:t>
            </a:r>
          </a:p>
          <a:p>
            <a:pPr marL="720000" marR="0" lvl="8" indent="-216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Franklin Gothic Medium"/>
                <a:ea typeface="+mn-ea"/>
                <a:cs typeface="+mn-cs"/>
              </a:rPr>
              <a:t>charitable next use</a:t>
            </a:r>
          </a:p>
        </p:txBody>
      </p:sp>
    </p:spTree>
    <p:extLst>
      <p:ext uri="{BB962C8B-B14F-4D97-AF65-F5344CB8AC3E}">
        <p14:creationId xmlns:p14="http://schemas.microsoft.com/office/powerpoint/2010/main" val="1012533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806" y="654537"/>
            <a:ext cx="5971155" cy="4050450"/>
          </a:xfrm>
          <a:prstGeom prst="rect">
            <a:avLst/>
          </a:prstGeom>
          <a:effectLst>
            <a:outerShdw blurRad="50800" dist="38100" dir="2700000" algn="tl" rotWithShape="0">
              <a:prstClr val="black">
                <a:alpha val="40000"/>
              </a:prstClr>
            </a:outerShdw>
          </a:effectLst>
        </p:spPr>
      </p:pic>
      <p:sp>
        <p:nvSpPr>
          <p:cNvPr id="5"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Rate mitigation – opportunities and risks</a:t>
            </a:r>
          </a:p>
        </p:txBody>
      </p:sp>
      <p:sp>
        <p:nvSpPr>
          <p:cNvPr id="6"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REFORM OF APPEALS SYSTEM</a:t>
            </a:r>
          </a:p>
        </p:txBody>
      </p:sp>
    </p:spTree>
    <p:extLst>
      <p:ext uri="{BB962C8B-B14F-4D97-AF65-F5344CB8AC3E}">
        <p14:creationId xmlns:p14="http://schemas.microsoft.com/office/powerpoint/2010/main" val="76496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04" t="42558" r="19059" b="11093"/>
          <a:stretch/>
        </p:blipFill>
        <p:spPr bwMode="auto">
          <a:xfrm>
            <a:off x="0" y="0"/>
            <a:ext cx="9144000" cy="320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itle 5"/>
          <p:cNvSpPr>
            <a:spLocks noGrp="1"/>
          </p:cNvSpPr>
          <p:nvPr>
            <p:ph type="title"/>
          </p:nvPr>
        </p:nvSpPr>
        <p:spPr>
          <a:xfrm>
            <a:off x="395288" y="3327835"/>
            <a:ext cx="8280400" cy="483789"/>
          </a:xfrm>
        </p:spPr>
        <p:txBody>
          <a:bodyPr/>
          <a:lstStyle/>
          <a:p>
            <a:pPr>
              <a:lnSpc>
                <a:spcPts val="2800"/>
              </a:lnSpc>
            </a:pPr>
            <a:r>
              <a:rPr lang="en-GB" sz="2800" dirty="0"/>
              <a:t>2017 rating revaluation - AUDE</a:t>
            </a:r>
            <a:br>
              <a:rPr lang="en-GB" sz="2800" dirty="0"/>
            </a:br>
            <a:r>
              <a:rPr lang="en-GB" sz="2000" dirty="0"/>
              <a:t>10 APRIL 2018</a:t>
            </a:r>
            <a:endParaRPr lang="en-GB" sz="1400" dirty="0"/>
          </a:p>
        </p:txBody>
      </p:sp>
      <p:sp>
        <p:nvSpPr>
          <p:cNvPr id="27" name="Subtitle 2"/>
          <p:cNvSpPr txBox="1">
            <a:spLocks/>
          </p:cNvSpPr>
          <p:nvPr/>
        </p:nvSpPr>
        <p:spPr>
          <a:xfrm>
            <a:off x="395536" y="4047914"/>
            <a:ext cx="6552952" cy="370720"/>
          </a:xfrm>
          <a:prstGeom prst="rect">
            <a:avLst/>
          </a:prstGeom>
        </p:spPr>
        <p:txBody>
          <a:bodyPr vert="horz" lIns="0" tIns="0" rIns="0" bIns="0" rtlCol="0">
            <a:noAutofit/>
          </a:bodyPr>
          <a:lstStyle>
            <a:lvl1pPr marL="0" indent="0" algn="l" defTabSz="1043056" rtl="0" eaLnBrk="1" latinLnBrk="0" hangingPunct="1">
              <a:lnSpc>
                <a:spcPts val="1600"/>
              </a:lnSpc>
              <a:spcBef>
                <a:spcPts val="0"/>
              </a:spcBef>
              <a:spcAft>
                <a:spcPts val="0"/>
              </a:spcAft>
              <a:buFont typeface="Arial" panose="020B0604020202020204" pitchFamily="34" charset="0"/>
              <a:buNone/>
              <a:defRPr sz="1600" kern="1200" cap="all" baseline="0">
                <a:solidFill>
                  <a:schemeClr val="bg1"/>
                </a:solidFill>
                <a:latin typeface="+mj-lt"/>
                <a:ea typeface="+mn-ea"/>
                <a:cs typeface="+mn-cs"/>
              </a:defRPr>
            </a:lvl1pPr>
            <a:lvl2pPr marL="521528" indent="0" algn="ctr"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tint val="75000"/>
                  </a:schemeClr>
                </a:solidFill>
                <a:latin typeface="+mn-lt"/>
                <a:ea typeface="+mn-ea"/>
                <a:cs typeface="+mn-cs"/>
              </a:defRPr>
            </a:lvl2pPr>
            <a:lvl3pPr marL="1043056" indent="0" algn="ctr"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tint val="75000"/>
                  </a:schemeClr>
                </a:solidFill>
                <a:latin typeface="+mn-lt"/>
                <a:ea typeface="+mn-ea"/>
                <a:cs typeface="+mn-cs"/>
              </a:defRPr>
            </a:lvl3pPr>
            <a:lvl4pPr marL="1564584" indent="0" algn="ctr"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tint val="75000"/>
                  </a:schemeClr>
                </a:solidFill>
                <a:latin typeface="+mn-lt"/>
                <a:ea typeface="+mn-ea"/>
                <a:cs typeface="+mn-cs"/>
              </a:defRPr>
            </a:lvl4pPr>
            <a:lvl5pPr marL="2086112" indent="0" algn="ctr"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tint val="75000"/>
                  </a:schemeClr>
                </a:solidFill>
                <a:latin typeface="+mn-lt"/>
                <a:ea typeface="+mn-ea"/>
                <a:cs typeface="+mn-cs"/>
              </a:defRPr>
            </a:lvl5pPr>
            <a:lvl6pPr marL="2607640" indent="0" algn="ctr" defTabSz="1043056" rtl="0" eaLnBrk="1" latinLnBrk="0" hangingPunct="1">
              <a:lnSpc>
                <a:spcPts val="2200"/>
              </a:lnSpc>
              <a:spcBef>
                <a:spcPts val="0"/>
              </a:spcBef>
              <a:spcAft>
                <a:spcPts val="500"/>
              </a:spcAft>
              <a:buFont typeface="Arial" panose="020B0604020202020204" pitchFamily="34" charset="0"/>
              <a:buNone/>
              <a:defRPr sz="2000" kern="1200" baseline="0">
                <a:solidFill>
                  <a:schemeClr val="tx1">
                    <a:tint val="75000"/>
                  </a:schemeClr>
                </a:solidFill>
                <a:latin typeface="+mn-lt"/>
                <a:ea typeface="+mn-ea"/>
                <a:cs typeface="+mn-cs"/>
              </a:defRPr>
            </a:lvl6pPr>
            <a:lvl7pPr marL="3129168" indent="0" algn="ctr" defTabSz="1043056" rtl="0" eaLnBrk="1" latinLnBrk="0" hangingPunct="1">
              <a:lnSpc>
                <a:spcPts val="2200"/>
              </a:lnSpc>
              <a:spcBef>
                <a:spcPts val="0"/>
              </a:spcBef>
              <a:spcAft>
                <a:spcPts val="500"/>
              </a:spcAft>
              <a:buFont typeface="Arial" panose="020B0604020202020204" pitchFamily="34" charset="0"/>
              <a:buNone/>
              <a:defRPr sz="2000" kern="1200" baseline="0">
                <a:solidFill>
                  <a:schemeClr val="tx1">
                    <a:tint val="75000"/>
                  </a:schemeClr>
                </a:solidFill>
                <a:latin typeface="+mn-lt"/>
                <a:ea typeface="+mn-ea"/>
                <a:cs typeface="+mn-cs"/>
              </a:defRPr>
            </a:lvl7pPr>
            <a:lvl8pPr marL="3650696" indent="0" algn="ctr" defTabSz="1043056" rtl="0" eaLnBrk="1" latinLnBrk="0" hangingPunct="1">
              <a:lnSpc>
                <a:spcPts val="2200"/>
              </a:lnSpc>
              <a:spcBef>
                <a:spcPts val="0"/>
              </a:spcBef>
              <a:spcAft>
                <a:spcPts val="500"/>
              </a:spcAft>
              <a:buFont typeface="Arial" panose="020B0604020202020204" pitchFamily="34" charset="0"/>
              <a:buNone/>
              <a:defRPr sz="2000" kern="1200" baseline="0">
                <a:solidFill>
                  <a:schemeClr val="tx1">
                    <a:tint val="75000"/>
                  </a:schemeClr>
                </a:solidFill>
                <a:latin typeface="+mn-lt"/>
                <a:ea typeface="+mn-ea"/>
                <a:cs typeface="+mn-cs"/>
              </a:defRPr>
            </a:lvl8pPr>
            <a:lvl9pPr marL="4172224" indent="0" algn="ctr" defTabSz="1043056" rtl="0" eaLnBrk="1" latinLnBrk="0" hangingPunct="1">
              <a:lnSpc>
                <a:spcPts val="2200"/>
              </a:lnSpc>
              <a:spcBef>
                <a:spcPts val="0"/>
              </a:spcBef>
              <a:spcAft>
                <a:spcPts val="500"/>
              </a:spcAft>
              <a:buFont typeface="Arial" panose="020B0604020202020204" pitchFamily="34" charset="0"/>
              <a:buNone/>
              <a:defRPr sz="2000" kern="1200" baseline="0">
                <a:solidFill>
                  <a:schemeClr val="tx1">
                    <a:tint val="75000"/>
                  </a:schemeClr>
                </a:solidFill>
                <a:latin typeface="+mn-lt"/>
                <a:ea typeface="+mn-ea"/>
                <a:cs typeface="+mn-cs"/>
              </a:defRPr>
            </a:lvl9pPr>
          </a:lstStyle>
          <a:p>
            <a:pPr marL="0" marR="0" lvl="0" indent="0" algn="l" defTabSz="1043056" rtl="0" eaLnBrk="1" fontAlgn="auto" latinLnBrk="0" hangingPunct="1">
              <a:lnSpc>
                <a:spcPts val="1600"/>
              </a:lnSpc>
              <a:spcBef>
                <a:spcPts val="0"/>
              </a:spcBef>
              <a:spcAft>
                <a:spcPts val="0"/>
              </a:spcAft>
              <a:buClrTx/>
              <a:buSzTx/>
              <a:buFont typeface="Arial" panose="020B0604020202020204" pitchFamily="34" charset="0"/>
              <a:buNone/>
              <a:tabLst/>
              <a:defRPr/>
            </a:pPr>
            <a:r>
              <a:rPr kumimoji="0" lang="en-US" sz="1600" b="0" i="0" u="none" strike="noStrike" kern="1200" cap="all" spc="0" normalizeH="0" baseline="0" noProof="0" dirty="0">
                <a:ln>
                  <a:noFill/>
                </a:ln>
                <a:solidFill>
                  <a:prstClr val="white"/>
                </a:solidFill>
                <a:effectLst/>
                <a:uLnTx/>
                <a:uFillTx/>
                <a:latin typeface="Franklin Gothic Demi"/>
                <a:ea typeface="+mn-ea"/>
                <a:cs typeface="+mn-cs"/>
              </a:rPr>
              <a:t>CHARLIE WACHER &amp; WILLIAM ARKELL</a:t>
            </a:r>
          </a:p>
          <a:p>
            <a:pPr marL="0" marR="0" lvl="0" indent="0" algn="l" defTabSz="1043056" rtl="0" eaLnBrk="1" fontAlgn="auto" latinLnBrk="0" hangingPunct="1">
              <a:lnSpc>
                <a:spcPts val="1600"/>
              </a:lnSpc>
              <a:spcBef>
                <a:spcPts val="0"/>
              </a:spcBef>
              <a:spcAft>
                <a:spcPts val="0"/>
              </a:spcAft>
              <a:buClrTx/>
              <a:buSzTx/>
              <a:buFont typeface="Arial" panose="020B0604020202020204" pitchFamily="34" charset="0"/>
              <a:buNone/>
              <a:tabLst/>
              <a:defRPr/>
            </a:pPr>
            <a:r>
              <a:rPr kumimoji="0" lang="en-US" sz="1600" b="0" i="0" u="none" strike="noStrike" kern="1200" cap="all" spc="0" normalizeH="0" baseline="0" noProof="0" dirty="0" err="1">
                <a:ln>
                  <a:noFill/>
                </a:ln>
                <a:solidFill>
                  <a:prstClr val="white"/>
                </a:solidFill>
                <a:effectLst/>
                <a:uLnTx/>
                <a:uFillTx/>
                <a:latin typeface="Franklin Gothic Demi"/>
                <a:ea typeface="+mn-ea"/>
                <a:cs typeface="+mn-cs"/>
              </a:rPr>
              <a:t>gerald</a:t>
            </a:r>
            <a:r>
              <a:rPr kumimoji="0" lang="en-US" sz="1600" b="0" i="0" u="none" strike="noStrike" kern="1200" cap="all" spc="0" normalizeH="0" baseline="0" noProof="0" dirty="0">
                <a:ln>
                  <a:noFill/>
                </a:ln>
                <a:solidFill>
                  <a:prstClr val="white"/>
                </a:solidFill>
                <a:effectLst/>
                <a:uLnTx/>
                <a:uFillTx/>
                <a:latin typeface="Franklin Gothic Demi"/>
                <a:ea typeface="+mn-ea"/>
                <a:cs typeface="+mn-cs"/>
              </a:rPr>
              <a:t> eve </a:t>
            </a:r>
            <a:r>
              <a:rPr kumimoji="0" lang="en-US" sz="1600" b="0" i="0" u="none" strike="noStrike" kern="1200" cap="all" spc="0" normalizeH="0" baseline="0" noProof="0" dirty="0" err="1">
                <a:ln>
                  <a:noFill/>
                </a:ln>
                <a:solidFill>
                  <a:prstClr val="white"/>
                </a:solidFill>
                <a:effectLst/>
                <a:uLnTx/>
                <a:uFillTx/>
                <a:latin typeface="Franklin Gothic Demi"/>
                <a:ea typeface="+mn-ea"/>
                <a:cs typeface="+mn-cs"/>
              </a:rPr>
              <a:t>llp</a:t>
            </a:r>
            <a:endParaRPr kumimoji="0" lang="en-GB" sz="1600" b="0" i="0" u="none" strike="noStrike" kern="1200" cap="all" spc="0" normalizeH="0" baseline="0" noProof="0" dirty="0">
              <a:ln>
                <a:noFill/>
              </a:ln>
              <a:solidFill>
                <a:prstClr val="white"/>
              </a:solidFill>
              <a:effectLst/>
              <a:uLnTx/>
              <a:uFillTx/>
              <a:latin typeface="Franklin Gothic Demi"/>
              <a:ea typeface="+mn-ea"/>
              <a:cs typeface="+mn-cs"/>
            </a:endParaRPr>
          </a:p>
        </p:txBody>
      </p:sp>
    </p:spTree>
    <p:extLst>
      <p:ext uri="{BB962C8B-B14F-4D97-AF65-F5344CB8AC3E}">
        <p14:creationId xmlns:p14="http://schemas.microsoft.com/office/powerpoint/2010/main" val="98407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430325" y="683772"/>
            <a:ext cx="6882435" cy="458391"/>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Reform of appeals system</a:t>
            </a:r>
          </a:p>
        </p:txBody>
      </p:sp>
      <p:sp>
        <p:nvSpPr>
          <p:cNvPr id="3" name="Text Placeholder 4"/>
          <p:cNvSpPr txBox="1">
            <a:spLocks/>
          </p:cNvSpPr>
          <p:nvPr/>
        </p:nvSpPr>
        <p:spPr>
          <a:xfrm>
            <a:off x="433612" y="1275225"/>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Check, challenge, appeal</a:t>
            </a:r>
          </a:p>
        </p:txBody>
      </p:sp>
      <p:sp>
        <p:nvSpPr>
          <p:cNvPr id="4" name="Text Placeholder 2"/>
          <p:cNvSpPr txBox="1">
            <a:spLocks/>
          </p:cNvSpPr>
          <p:nvPr/>
        </p:nvSpPr>
        <p:spPr>
          <a:xfrm>
            <a:off x="437133" y="1707161"/>
            <a:ext cx="8275068" cy="2268141"/>
          </a:xfrm>
          <a:prstGeom prst="rect">
            <a:avLst/>
          </a:prstGeom>
        </p:spPr>
        <p:txBody>
          <a:bodyPr lIns="0" tIns="0" rIns="0" bIns="0"/>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285750" marR="0" lvl="0" indent="-285750" algn="l" defTabSz="9142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2010 Revaluation – 955,000 appeals to 31 March 2016</a:t>
            </a:r>
          </a:p>
          <a:p>
            <a:pPr marL="285750" marR="0" lvl="0" indent="-285750" algn="l" defTabSz="9142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289,000 outstanding</a:t>
            </a:r>
          </a:p>
          <a:p>
            <a:pPr marL="285750" marR="0" lvl="0" indent="-285750" algn="l" defTabSz="9142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‘70% of appeals lead to no change in rateable value’ </a:t>
            </a:r>
          </a:p>
        </p:txBody>
      </p:sp>
      <p:sp>
        <p:nvSpPr>
          <p:cNvPr id="5" name="Text Placeholder 3"/>
          <p:cNvSpPr txBox="1">
            <a:spLocks/>
          </p:cNvSpPr>
          <p:nvPr/>
        </p:nvSpPr>
        <p:spPr>
          <a:xfrm>
            <a:off x="410341" y="3003417"/>
            <a:ext cx="8293100" cy="1215517"/>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285750" marR="0" lvl="2" indent="-285750" algn="l" defTabSz="91423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Easy to appeal</a:t>
            </a:r>
          </a:p>
          <a:p>
            <a:pPr marL="285750" marR="0" lvl="3" indent="-285750" algn="l" defTabSz="914239" rtl="0" eaLnBrk="1" fontAlgn="auto" latinLnBrk="0" hangingPunct="1">
              <a:lnSpc>
                <a:spcPct val="100000"/>
              </a:lnSpc>
              <a:spcBef>
                <a:spcPts val="0"/>
              </a:spcBef>
              <a:spcAft>
                <a:spcPts val="0"/>
              </a:spcAft>
              <a:buClrTx/>
              <a:buSzTx/>
              <a:buFont typeface="Arial" panose="020B0604020202020204" pitchFamily="34" charset="0"/>
              <a:buChar char="•"/>
              <a:tabLst>
                <a:tab pos="154451" algn="l"/>
              </a:tabLst>
              <a:defRPr/>
            </a:pPr>
            <a:r>
              <a:rPr kumimoji="0" lang="en-GB"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Can state simply</a:t>
            </a:r>
            <a:br>
              <a:rPr kumimoji="0" lang="en-GB" sz="21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br>
            <a:r>
              <a:rPr kumimoji="0" lang="en-GB"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‘the assessment is excessive, incorrect  and unfair’</a:t>
            </a:r>
          </a:p>
          <a:p>
            <a:pPr marL="273050" marR="0" lvl="3" indent="0" algn="l" defTabSz="914239" rtl="0" eaLnBrk="1" fontAlgn="auto" latinLnBrk="0" hangingPunct="1">
              <a:lnSpc>
                <a:spcPct val="100000"/>
              </a:lnSpc>
              <a:spcBef>
                <a:spcPts val="0"/>
              </a:spcBef>
              <a:spcAft>
                <a:spcPts val="526"/>
              </a:spcAft>
              <a:buClrTx/>
              <a:buSzTx/>
              <a:buFont typeface="Arial" panose="020B0604020202020204" pitchFamily="34" charset="0"/>
              <a:buNone/>
              <a:tabLst>
                <a:tab pos="273050" algn="l"/>
              </a:tabLst>
              <a:defRPr/>
            </a:pPr>
            <a:r>
              <a:rPr kumimoji="0" lang="en-GB"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‘the assessment should be reduced to RV £1’</a:t>
            </a:r>
          </a:p>
        </p:txBody>
      </p:sp>
      <p:sp>
        <p:nvSpPr>
          <p:cNvPr id="6" name="Text Placeholder 4"/>
          <p:cNvSpPr txBox="1">
            <a:spLocks/>
          </p:cNvSpPr>
          <p:nvPr/>
        </p:nvSpPr>
        <p:spPr>
          <a:xfrm>
            <a:off x="419100" y="2678006"/>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The OLD system</a:t>
            </a:r>
          </a:p>
        </p:txBody>
      </p:sp>
      <p:sp>
        <p:nvSpPr>
          <p:cNvPr id="7"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Rate mitigation – opportunities and risks</a:t>
            </a:r>
          </a:p>
        </p:txBody>
      </p:sp>
    </p:spTree>
    <p:extLst>
      <p:ext uri="{BB962C8B-B14F-4D97-AF65-F5344CB8AC3E}">
        <p14:creationId xmlns:p14="http://schemas.microsoft.com/office/powerpoint/2010/main" val="3155312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430325" y="683772"/>
            <a:ext cx="6882435" cy="458391"/>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Reform of appeals system</a:t>
            </a:r>
          </a:p>
        </p:txBody>
      </p:sp>
      <p:sp>
        <p:nvSpPr>
          <p:cNvPr id="4" name="Text Placeholder 3"/>
          <p:cNvSpPr>
            <a:spLocks noGrp="1"/>
          </p:cNvSpPr>
          <p:nvPr>
            <p:ph type="body" sz="quarter" idx="4294967295"/>
          </p:nvPr>
        </p:nvSpPr>
        <p:spPr>
          <a:xfrm>
            <a:off x="419102" y="1383619"/>
            <a:ext cx="7864475" cy="1728192"/>
          </a:xfrm>
        </p:spPr>
        <p:txBody>
          <a:bodyPr/>
          <a:lstStyle/>
          <a:p>
            <a:pPr marL="0" lvl="2" indent="0">
              <a:lnSpc>
                <a:spcPts val="2400"/>
              </a:lnSpc>
              <a:spcAft>
                <a:spcPts val="0"/>
              </a:spcAft>
              <a:buNone/>
            </a:pPr>
            <a:r>
              <a:rPr lang="en-GB" sz="1600" cap="all" dirty="0">
                <a:solidFill>
                  <a:schemeClr val="accent6"/>
                </a:solidFill>
                <a:latin typeface="Franklin Gothic Demi Cond" panose="020B0706030402020204" pitchFamily="34" charset="0"/>
              </a:rPr>
              <a:t>Check Stage</a:t>
            </a:r>
          </a:p>
          <a:p>
            <a:pPr marL="318641" lvl="2" indent="-318641">
              <a:lnSpc>
                <a:spcPts val="2400"/>
              </a:lnSpc>
              <a:spcAft>
                <a:spcPts val="0"/>
              </a:spcAft>
            </a:pPr>
            <a:r>
              <a:rPr lang="en-GB" sz="1400" dirty="0"/>
              <a:t>Confirm physical details VOA holds about property</a:t>
            </a:r>
          </a:p>
          <a:p>
            <a:pPr marL="318641" lvl="2" indent="-318641">
              <a:lnSpc>
                <a:spcPts val="2400"/>
              </a:lnSpc>
              <a:spcAft>
                <a:spcPts val="0"/>
              </a:spcAft>
            </a:pPr>
            <a:r>
              <a:rPr lang="en-GB" sz="1400" dirty="0"/>
              <a:t>2 stage process:</a:t>
            </a:r>
          </a:p>
          <a:p>
            <a:pPr marL="901700" lvl="7" indent="-368300">
              <a:lnSpc>
                <a:spcPts val="2400"/>
              </a:lnSpc>
              <a:spcAft>
                <a:spcPts val="0"/>
              </a:spcAft>
              <a:buFont typeface="+mj-lt"/>
              <a:buAutoNum type="romanLcPeriod"/>
            </a:pPr>
            <a:r>
              <a:rPr lang="en-GB" sz="1400" dirty="0"/>
              <a:t>Request to VOA</a:t>
            </a:r>
          </a:p>
          <a:p>
            <a:pPr marL="901700" lvl="7" indent="-368300">
              <a:lnSpc>
                <a:spcPts val="2400"/>
              </a:lnSpc>
              <a:spcAft>
                <a:spcPts val="0"/>
              </a:spcAft>
              <a:buFont typeface="+mj-lt"/>
              <a:buAutoNum type="romanLcPeriod"/>
            </a:pPr>
            <a:r>
              <a:rPr lang="en-GB" sz="1400" dirty="0"/>
              <a:t>Confirmation of facts to VOA</a:t>
            </a:r>
          </a:p>
          <a:p>
            <a:pPr marL="318641" lvl="2" indent="-318641">
              <a:lnSpc>
                <a:spcPts val="2400"/>
              </a:lnSpc>
              <a:spcAft>
                <a:spcPts val="0"/>
              </a:spcAft>
            </a:pPr>
            <a:r>
              <a:rPr lang="en-GB" sz="1400" dirty="0"/>
              <a:t>12 months to conclude Check from stage ii above, can be extended with agreement of VOA</a:t>
            </a:r>
          </a:p>
          <a:p>
            <a:pPr marL="318641" lvl="2" indent="-318641">
              <a:lnSpc>
                <a:spcPts val="2400"/>
              </a:lnSpc>
              <a:spcAft>
                <a:spcPts val="0"/>
              </a:spcAft>
            </a:pPr>
            <a:r>
              <a:rPr lang="en-GB" sz="1400" dirty="0"/>
              <a:t>Fines for false information provided ‘knowingly, recklessly or carelessly’</a:t>
            </a:r>
          </a:p>
          <a:p>
            <a:pPr marL="318641" lvl="2" indent="-318641">
              <a:lnSpc>
                <a:spcPts val="2400"/>
              </a:lnSpc>
              <a:spcAft>
                <a:spcPts val="0"/>
              </a:spcAft>
            </a:pPr>
            <a:endParaRPr lang="en-GB" dirty="0"/>
          </a:p>
        </p:txBody>
      </p:sp>
      <p:sp>
        <p:nvSpPr>
          <p:cNvPr id="8"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Rate mitigation – opportunities and risks</a:t>
            </a:r>
          </a:p>
        </p:txBody>
      </p:sp>
      <p:sp>
        <p:nvSpPr>
          <p:cNvPr id="2" name="TextBox 1"/>
          <p:cNvSpPr txBox="1"/>
          <p:nvPr/>
        </p:nvSpPr>
        <p:spPr>
          <a:xfrm>
            <a:off x="1367644" y="3736072"/>
            <a:ext cx="6048672" cy="707886"/>
          </a:xfrm>
          <a:prstGeom prst="rect">
            <a:avLst/>
          </a:prstGeom>
          <a:noFill/>
          <a:ln>
            <a:solidFill>
              <a:schemeClr val="tx1"/>
            </a:solidFill>
          </a:ln>
        </p:spPr>
        <p:txBody>
          <a:bodyPr wrap="square" rtlCol="0">
            <a:spAutoFit/>
          </a:bodyPr>
          <a:lstStyle/>
          <a:p>
            <a:pPr marL="0" marR="0" lvl="2" indent="0" algn="l" defTabSz="914400" rtl="0" eaLnBrk="1" fontAlgn="auto" latinLnBrk="0" hangingPunct="1">
              <a:lnSpc>
                <a:spcPts val="24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Franklin Gothic Medium"/>
                <a:ea typeface="+mn-ea"/>
                <a:cs typeface="+mn-cs"/>
              </a:rPr>
              <a:t>“</a:t>
            </a:r>
            <a:r>
              <a:rPr kumimoji="0" lang="en-US" sz="1600" b="0" i="0" u="none" strike="noStrike" kern="1200" cap="none" spc="0" normalizeH="0" baseline="0" noProof="0" dirty="0">
                <a:ln>
                  <a:noFill/>
                </a:ln>
                <a:solidFill>
                  <a:prstClr val="white"/>
                </a:solidFill>
                <a:effectLst/>
                <a:uLnTx/>
                <a:uFillTx/>
                <a:latin typeface="Franklin Gothic Medium"/>
                <a:ea typeface="+mn-ea"/>
                <a:cs typeface="+mn-cs"/>
              </a:rPr>
              <a:t>if any of that information [the VOA holds on the property] is inaccurate, provide the VO with the accurate information</a:t>
            </a:r>
            <a:r>
              <a:rPr kumimoji="0" lang="en-GB" sz="1600" b="0" i="1" u="none" strike="noStrike" kern="1200" cap="none" spc="0" normalizeH="0" baseline="0" noProof="0" dirty="0">
                <a:ln>
                  <a:noFill/>
                </a:ln>
                <a:solidFill>
                  <a:prstClr val="white"/>
                </a:solidFill>
                <a:effectLst/>
                <a:uLnTx/>
                <a:uFillTx/>
                <a:latin typeface="Franklin Gothic Medium"/>
                <a:ea typeface="+mn-ea"/>
                <a:cs typeface="+mn-cs"/>
              </a:rPr>
              <a:t>.” </a:t>
            </a:r>
          </a:p>
        </p:txBody>
      </p:sp>
    </p:spTree>
    <p:extLst>
      <p:ext uri="{BB962C8B-B14F-4D97-AF65-F5344CB8AC3E}">
        <p14:creationId xmlns:p14="http://schemas.microsoft.com/office/powerpoint/2010/main" val="3721036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19102" y="1383618"/>
            <a:ext cx="7864475" cy="2176463"/>
          </a:xfrm>
        </p:spPr>
        <p:txBody>
          <a:bodyPr/>
          <a:lstStyle/>
          <a:p>
            <a:pPr marL="0" lvl="2" indent="0">
              <a:lnSpc>
                <a:spcPts val="2400"/>
              </a:lnSpc>
              <a:spcAft>
                <a:spcPts val="0"/>
              </a:spcAft>
              <a:buNone/>
            </a:pPr>
            <a:r>
              <a:rPr lang="en-GB" sz="1600" cap="all" dirty="0">
                <a:solidFill>
                  <a:schemeClr val="accent6"/>
                </a:solidFill>
                <a:latin typeface="Franklin Gothic Demi Cond" panose="020B0706030402020204" pitchFamily="34" charset="0"/>
              </a:rPr>
              <a:t>Challenge Stage</a:t>
            </a:r>
          </a:p>
          <a:p>
            <a:pPr marL="318641" lvl="2" indent="-318641">
              <a:lnSpc>
                <a:spcPts val="2400"/>
              </a:lnSpc>
              <a:spcAft>
                <a:spcPts val="0"/>
              </a:spcAft>
            </a:pPr>
            <a:r>
              <a:rPr lang="en-GB" dirty="0"/>
              <a:t>Challenge deadline within 4 months of end of Check</a:t>
            </a:r>
          </a:p>
          <a:p>
            <a:pPr marL="318641" lvl="2" indent="-318641">
              <a:lnSpc>
                <a:spcPts val="2400"/>
              </a:lnSpc>
              <a:spcAft>
                <a:spcPts val="0"/>
              </a:spcAft>
            </a:pPr>
            <a:r>
              <a:rPr lang="en-GB" dirty="0"/>
              <a:t>Must provide alternative valuation</a:t>
            </a:r>
          </a:p>
          <a:p>
            <a:pPr marL="318641" lvl="2" indent="-318641">
              <a:lnSpc>
                <a:spcPts val="2400"/>
              </a:lnSpc>
              <a:spcAft>
                <a:spcPts val="0"/>
              </a:spcAft>
            </a:pPr>
            <a:r>
              <a:rPr lang="en-GB" dirty="0"/>
              <a:t>Including all rental evidence, argument and case law</a:t>
            </a:r>
          </a:p>
          <a:p>
            <a:pPr marL="318641" lvl="2" indent="-318641">
              <a:lnSpc>
                <a:spcPts val="2400"/>
              </a:lnSpc>
              <a:spcAft>
                <a:spcPts val="0"/>
              </a:spcAft>
            </a:pPr>
            <a:r>
              <a:rPr lang="en-GB" dirty="0"/>
              <a:t>Limited opportunity to introduce evidence subsequently at the Appeal stage</a:t>
            </a:r>
          </a:p>
          <a:p>
            <a:pPr marL="318641" lvl="2" indent="-318641">
              <a:lnSpc>
                <a:spcPts val="2400"/>
              </a:lnSpc>
              <a:spcAft>
                <a:spcPts val="0"/>
              </a:spcAft>
            </a:pPr>
            <a:r>
              <a:rPr lang="en-GB" dirty="0"/>
              <a:t>18 months allowed to agree</a:t>
            </a:r>
          </a:p>
        </p:txBody>
      </p:sp>
      <p:sp>
        <p:nvSpPr>
          <p:cNvPr id="5" name="Text Box 7"/>
          <p:cNvSpPr txBox="1">
            <a:spLocks noChangeArrowheads="1"/>
          </p:cNvSpPr>
          <p:nvPr/>
        </p:nvSpPr>
        <p:spPr bwMode="auto">
          <a:xfrm>
            <a:off x="430325" y="683772"/>
            <a:ext cx="6882435" cy="458391"/>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Reform of appeals system</a:t>
            </a:r>
          </a:p>
        </p:txBody>
      </p:sp>
      <p:sp>
        <p:nvSpPr>
          <p:cNvPr id="6"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Rate mitigation – opportunities and risks</a:t>
            </a:r>
          </a:p>
        </p:txBody>
      </p:sp>
    </p:spTree>
    <p:extLst>
      <p:ext uri="{BB962C8B-B14F-4D97-AF65-F5344CB8AC3E}">
        <p14:creationId xmlns:p14="http://schemas.microsoft.com/office/powerpoint/2010/main" val="259543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30974" y="1383619"/>
            <a:ext cx="6912803" cy="2177051"/>
          </a:xfrm>
        </p:spPr>
        <p:txBody>
          <a:bodyPr/>
          <a:lstStyle/>
          <a:p>
            <a:pPr marL="0" lvl="2" indent="0">
              <a:lnSpc>
                <a:spcPts val="2400"/>
              </a:lnSpc>
              <a:spcAft>
                <a:spcPts val="0"/>
              </a:spcAft>
              <a:buNone/>
            </a:pPr>
            <a:r>
              <a:rPr lang="en-GB" sz="1600" cap="all" dirty="0">
                <a:solidFill>
                  <a:schemeClr val="accent6"/>
                </a:solidFill>
                <a:latin typeface="Franklin Gothic Demi Cond" panose="020B0706030402020204" pitchFamily="34" charset="0"/>
              </a:rPr>
              <a:t>Appeal Stage</a:t>
            </a:r>
          </a:p>
          <a:p>
            <a:pPr marL="318641" lvl="2" indent="-318641">
              <a:lnSpc>
                <a:spcPts val="2400"/>
              </a:lnSpc>
              <a:spcAft>
                <a:spcPts val="0"/>
              </a:spcAft>
            </a:pPr>
            <a:r>
              <a:rPr lang="en-GB" dirty="0"/>
              <a:t>VO issues decision notice with explanation</a:t>
            </a:r>
          </a:p>
          <a:p>
            <a:pPr marL="318641" lvl="2" indent="-318641">
              <a:lnSpc>
                <a:spcPts val="2400"/>
              </a:lnSpc>
              <a:spcAft>
                <a:spcPts val="0"/>
              </a:spcAft>
            </a:pPr>
            <a:r>
              <a:rPr lang="en-GB" dirty="0"/>
              <a:t>Decision, or absence of one, can be appealed to Valuation Tribunal within 4 months of decision</a:t>
            </a:r>
          </a:p>
          <a:p>
            <a:pPr marL="318641" lvl="2" indent="-318641">
              <a:lnSpc>
                <a:spcPts val="2400"/>
              </a:lnSpc>
              <a:spcAft>
                <a:spcPts val="0"/>
              </a:spcAft>
            </a:pPr>
            <a:r>
              <a:rPr lang="en-GB" dirty="0"/>
              <a:t>Fee up to £300 – refundable if successful</a:t>
            </a:r>
          </a:p>
        </p:txBody>
      </p:sp>
      <p:sp>
        <p:nvSpPr>
          <p:cNvPr id="5" name="Text Box 7"/>
          <p:cNvSpPr txBox="1">
            <a:spLocks noChangeArrowheads="1"/>
          </p:cNvSpPr>
          <p:nvPr/>
        </p:nvSpPr>
        <p:spPr bwMode="auto">
          <a:xfrm>
            <a:off x="430325" y="683772"/>
            <a:ext cx="6882435" cy="458391"/>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Reform of appeals system</a:t>
            </a:r>
          </a:p>
        </p:txBody>
      </p:sp>
      <p:sp>
        <p:nvSpPr>
          <p:cNvPr id="6"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Rate mitigation – opportunities and risks</a:t>
            </a:r>
          </a:p>
        </p:txBody>
      </p:sp>
    </p:spTree>
    <p:extLst>
      <p:ext uri="{BB962C8B-B14F-4D97-AF65-F5344CB8AC3E}">
        <p14:creationId xmlns:p14="http://schemas.microsoft.com/office/powerpoint/2010/main" val="193285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0323" y="681540"/>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RISKS affecting HE Ratepayers</a:t>
            </a:r>
          </a:p>
        </p:txBody>
      </p:sp>
      <p:sp>
        <p:nvSpPr>
          <p:cNvPr id="8" name="Text Box 8"/>
          <p:cNvSpPr txBox="1">
            <a:spLocks noChangeArrowheads="1"/>
          </p:cNvSpPr>
          <p:nvPr/>
        </p:nvSpPr>
        <p:spPr bwMode="auto">
          <a:xfrm>
            <a:off x="468314" y="1329929"/>
            <a:ext cx="7251700" cy="969496"/>
          </a:xfrm>
          <a:prstGeom prst="rect">
            <a:avLst/>
          </a:prstGeom>
          <a:noFill/>
          <a:ln>
            <a:noFill/>
          </a:ln>
          <a:extLst/>
        </p:spPr>
        <p:txBody>
          <a:bodyPr lIns="0" tIns="0" rIns="0" bIns="0">
            <a:spAutoFit/>
          </a:bodyPr>
          <a:lstStyle>
            <a:lvl1pPr marL="266700" indent="-266700" eaLnBrk="0" hangingPunct="0">
              <a:tabLst>
                <a:tab pos="266700" algn="l"/>
                <a:tab pos="446088" algn="l"/>
                <a:tab pos="1524000" algn="l"/>
                <a:tab pos="2286000" algn="dec"/>
              </a:tabLst>
              <a:defRPr>
                <a:solidFill>
                  <a:schemeClr val="bg1"/>
                </a:solidFill>
                <a:latin typeface="Arial" charset="0"/>
                <a:cs typeface="Arial" charset="0"/>
              </a:defRPr>
            </a:lvl1pPr>
            <a:lvl2pPr marL="742950" indent="-285750" eaLnBrk="0" hangingPunct="0">
              <a:tabLst>
                <a:tab pos="266700" algn="l"/>
                <a:tab pos="446088" algn="l"/>
                <a:tab pos="1524000" algn="l"/>
                <a:tab pos="2286000" algn="dec"/>
              </a:tabLst>
              <a:defRPr>
                <a:solidFill>
                  <a:schemeClr val="bg1"/>
                </a:solidFill>
                <a:latin typeface="Arial" charset="0"/>
                <a:cs typeface="Arial" charset="0"/>
              </a:defRPr>
            </a:lvl2pPr>
            <a:lvl3pPr marL="1143000" indent="-228600" eaLnBrk="0" hangingPunct="0">
              <a:tabLst>
                <a:tab pos="266700" algn="l"/>
                <a:tab pos="446088" algn="l"/>
                <a:tab pos="1524000" algn="l"/>
                <a:tab pos="2286000" algn="dec"/>
              </a:tabLst>
              <a:defRPr>
                <a:solidFill>
                  <a:schemeClr val="bg1"/>
                </a:solidFill>
                <a:latin typeface="Arial" charset="0"/>
                <a:cs typeface="Arial" charset="0"/>
              </a:defRPr>
            </a:lvl3pPr>
            <a:lvl4pPr marL="1600200" indent="-228600" eaLnBrk="0" hangingPunct="0">
              <a:tabLst>
                <a:tab pos="266700" algn="l"/>
                <a:tab pos="446088" algn="l"/>
                <a:tab pos="1524000" algn="l"/>
                <a:tab pos="2286000" algn="dec"/>
              </a:tabLst>
              <a:defRPr>
                <a:solidFill>
                  <a:schemeClr val="bg1"/>
                </a:solidFill>
                <a:latin typeface="Arial" charset="0"/>
                <a:cs typeface="Arial" charset="0"/>
              </a:defRPr>
            </a:lvl4pPr>
            <a:lvl5pPr marL="2057400" indent="-228600" eaLnBrk="0" hangingPunct="0">
              <a:tabLst>
                <a:tab pos="266700" algn="l"/>
                <a:tab pos="446088" algn="l"/>
                <a:tab pos="1524000" algn="l"/>
                <a:tab pos="2286000" algn="dec"/>
              </a:tabLst>
              <a:defRPr>
                <a:solidFill>
                  <a:schemeClr val="bg1"/>
                </a:solidFill>
                <a:latin typeface="Arial" charset="0"/>
                <a:cs typeface="Arial" charset="0"/>
              </a:defRPr>
            </a:lvl5pPr>
            <a:lvl6pPr marL="25146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6pPr>
            <a:lvl7pPr marL="29718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7pPr>
            <a:lvl8pPr marL="34290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8pPr>
            <a:lvl9pPr marL="38862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9pPr>
          </a:lstStyle>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p:txBody>
      </p:sp>
      <p:cxnSp>
        <p:nvCxnSpPr>
          <p:cNvPr id="17" name="Straight Connector 16"/>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4"/>
          <p:cNvSpPr txBox="1">
            <a:spLocks/>
          </p:cNvSpPr>
          <p:nvPr/>
        </p:nvSpPr>
        <p:spPr>
          <a:xfrm>
            <a:off x="433612" y="1257279"/>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1. HISTORIC ‘UNDER ASSESSMENT’</a:t>
            </a:r>
          </a:p>
        </p:txBody>
      </p:sp>
      <p:sp>
        <p:nvSpPr>
          <p:cNvPr id="9" name="Text Placeholder 3"/>
          <p:cNvSpPr txBox="1">
            <a:spLocks/>
          </p:cNvSpPr>
          <p:nvPr/>
        </p:nvSpPr>
        <p:spPr>
          <a:xfrm>
            <a:off x="419102" y="1475408"/>
            <a:ext cx="7864475" cy="21764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2"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New CCA regulations designed to flush out ‘skeletons in the closet’</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Missing buildings / extensions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Extensively refurbished existing buildings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Previously unreflected bednight lettings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Changes of use</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10" name="Text Placeholder 3"/>
          <p:cNvSpPr txBox="1">
            <a:spLocks/>
          </p:cNvSpPr>
          <p:nvPr/>
        </p:nvSpPr>
        <p:spPr>
          <a:xfrm>
            <a:off x="395537" y="3203599"/>
            <a:ext cx="7864475" cy="21764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2"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rPr>
              <a:t>2. RISK OF LOSS OF CONTRACTORS BASIS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High passing rents compared to contactors RVs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Risk of contractors &gt; rentals basis changing on VOA review e.g. lack of specialisation or scale</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11"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spTree>
    <p:extLst>
      <p:ext uri="{BB962C8B-B14F-4D97-AF65-F5344CB8AC3E}">
        <p14:creationId xmlns:p14="http://schemas.microsoft.com/office/powerpoint/2010/main" val="299045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0323" y="681540"/>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RISKS affecting HE Ratepayers</a:t>
            </a:r>
          </a:p>
        </p:txBody>
      </p:sp>
      <p:sp>
        <p:nvSpPr>
          <p:cNvPr id="8" name="Text Box 8"/>
          <p:cNvSpPr txBox="1">
            <a:spLocks noChangeArrowheads="1"/>
          </p:cNvSpPr>
          <p:nvPr/>
        </p:nvSpPr>
        <p:spPr bwMode="auto">
          <a:xfrm>
            <a:off x="468314" y="1329929"/>
            <a:ext cx="7251700" cy="969496"/>
          </a:xfrm>
          <a:prstGeom prst="rect">
            <a:avLst/>
          </a:prstGeom>
          <a:noFill/>
          <a:ln>
            <a:noFill/>
          </a:ln>
          <a:extLst/>
        </p:spPr>
        <p:txBody>
          <a:bodyPr lIns="0" tIns="0" rIns="0" bIns="0">
            <a:spAutoFit/>
          </a:bodyPr>
          <a:lstStyle>
            <a:lvl1pPr marL="266700" indent="-266700" eaLnBrk="0" hangingPunct="0">
              <a:tabLst>
                <a:tab pos="266700" algn="l"/>
                <a:tab pos="446088" algn="l"/>
                <a:tab pos="1524000" algn="l"/>
                <a:tab pos="2286000" algn="dec"/>
              </a:tabLst>
              <a:defRPr>
                <a:solidFill>
                  <a:schemeClr val="bg1"/>
                </a:solidFill>
                <a:latin typeface="Arial" charset="0"/>
                <a:cs typeface="Arial" charset="0"/>
              </a:defRPr>
            </a:lvl1pPr>
            <a:lvl2pPr marL="742950" indent="-285750" eaLnBrk="0" hangingPunct="0">
              <a:tabLst>
                <a:tab pos="266700" algn="l"/>
                <a:tab pos="446088" algn="l"/>
                <a:tab pos="1524000" algn="l"/>
                <a:tab pos="2286000" algn="dec"/>
              </a:tabLst>
              <a:defRPr>
                <a:solidFill>
                  <a:schemeClr val="bg1"/>
                </a:solidFill>
                <a:latin typeface="Arial" charset="0"/>
                <a:cs typeface="Arial" charset="0"/>
              </a:defRPr>
            </a:lvl2pPr>
            <a:lvl3pPr marL="1143000" indent="-228600" eaLnBrk="0" hangingPunct="0">
              <a:tabLst>
                <a:tab pos="266700" algn="l"/>
                <a:tab pos="446088" algn="l"/>
                <a:tab pos="1524000" algn="l"/>
                <a:tab pos="2286000" algn="dec"/>
              </a:tabLst>
              <a:defRPr>
                <a:solidFill>
                  <a:schemeClr val="bg1"/>
                </a:solidFill>
                <a:latin typeface="Arial" charset="0"/>
                <a:cs typeface="Arial" charset="0"/>
              </a:defRPr>
            </a:lvl3pPr>
            <a:lvl4pPr marL="1600200" indent="-228600" eaLnBrk="0" hangingPunct="0">
              <a:tabLst>
                <a:tab pos="266700" algn="l"/>
                <a:tab pos="446088" algn="l"/>
                <a:tab pos="1524000" algn="l"/>
                <a:tab pos="2286000" algn="dec"/>
              </a:tabLst>
              <a:defRPr>
                <a:solidFill>
                  <a:schemeClr val="bg1"/>
                </a:solidFill>
                <a:latin typeface="Arial" charset="0"/>
                <a:cs typeface="Arial" charset="0"/>
              </a:defRPr>
            </a:lvl4pPr>
            <a:lvl5pPr marL="2057400" indent="-228600" eaLnBrk="0" hangingPunct="0">
              <a:tabLst>
                <a:tab pos="266700" algn="l"/>
                <a:tab pos="446088" algn="l"/>
                <a:tab pos="1524000" algn="l"/>
                <a:tab pos="2286000" algn="dec"/>
              </a:tabLst>
              <a:defRPr>
                <a:solidFill>
                  <a:schemeClr val="bg1"/>
                </a:solidFill>
                <a:latin typeface="Arial" charset="0"/>
                <a:cs typeface="Arial" charset="0"/>
              </a:defRPr>
            </a:lvl5pPr>
            <a:lvl6pPr marL="25146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6pPr>
            <a:lvl7pPr marL="29718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7pPr>
            <a:lvl8pPr marL="34290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8pPr>
            <a:lvl9pPr marL="38862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9pPr>
          </a:lstStyle>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p:txBody>
      </p:sp>
      <p:cxnSp>
        <p:nvCxnSpPr>
          <p:cNvPr id="17" name="Straight Connector 16"/>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4"/>
          <p:cNvSpPr txBox="1">
            <a:spLocks/>
          </p:cNvSpPr>
          <p:nvPr/>
        </p:nvSpPr>
        <p:spPr>
          <a:xfrm>
            <a:off x="433612" y="1257279"/>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3. VOA REVIEW OF UNITS OF ASSESSMENT – TRADING AND 3</a:t>
            </a:r>
            <a:r>
              <a:rPr kumimoji="0" lang="en-GB" sz="1600" b="0" i="0" u="none" strike="noStrike" kern="1200" cap="all" spc="0" normalizeH="0" baseline="30000" noProof="0" dirty="0">
                <a:ln>
                  <a:noFill/>
                </a:ln>
                <a:solidFill>
                  <a:prstClr val="black"/>
                </a:solidFill>
                <a:effectLst/>
                <a:uLnTx/>
                <a:uFillTx/>
                <a:latin typeface="Franklin Gothic Demi Cond" panose="020B0706030402020204" pitchFamily="34" charset="0"/>
                <a:ea typeface="+mn-ea"/>
                <a:cs typeface="+mn-cs"/>
              </a:rPr>
              <a:t>RD</a:t>
            </a:r>
            <a:r>
              <a:rPr kumimoji="0" lang="en-GB" sz="16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 Party occupations</a:t>
            </a:r>
          </a:p>
        </p:txBody>
      </p:sp>
      <p:sp>
        <p:nvSpPr>
          <p:cNvPr id="9" name="Text Placeholder 3"/>
          <p:cNvSpPr txBox="1">
            <a:spLocks/>
          </p:cNvSpPr>
          <p:nvPr/>
        </p:nvSpPr>
        <p:spPr>
          <a:xfrm>
            <a:off x="419102" y="1475408"/>
            <a:ext cx="5305028" cy="21764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2"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Nationwide review of all university and hospital assessments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University trading companies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Third party occupiers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Other educational providers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Service concessions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Increased liability resulting from separate assessment and loss of charitable relief</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11"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760" y="1495873"/>
            <a:ext cx="4142240" cy="2484887"/>
          </a:xfrm>
          <a:prstGeom prst="rect">
            <a:avLst/>
          </a:prstGeom>
        </p:spPr>
      </p:pic>
    </p:spTree>
    <p:extLst>
      <p:ext uri="{BB962C8B-B14F-4D97-AF65-F5344CB8AC3E}">
        <p14:creationId xmlns:p14="http://schemas.microsoft.com/office/powerpoint/2010/main" val="295118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0323" y="681540"/>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RISKS affecting HE Ratepayers</a:t>
            </a:r>
          </a:p>
        </p:txBody>
      </p:sp>
      <p:sp>
        <p:nvSpPr>
          <p:cNvPr id="8" name="Text Box 8"/>
          <p:cNvSpPr txBox="1">
            <a:spLocks noChangeArrowheads="1"/>
          </p:cNvSpPr>
          <p:nvPr/>
        </p:nvSpPr>
        <p:spPr bwMode="auto">
          <a:xfrm>
            <a:off x="468314" y="1329929"/>
            <a:ext cx="7251700" cy="969496"/>
          </a:xfrm>
          <a:prstGeom prst="rect">
            <a:avLst/>
          </a:prstGeom>
          <a:noFill/>
          <a:ln>
            <a:noFill/>
          </a:ln>
          <a:extLst/>
        </p:spPr>
        <p:txBody>
          <a:bodyPr lIns="0" tIns="0" rIns="0" bIns="0">
            <a:spAutoFit/>
          </a:bodyPr>
          <a:lstStyle>
            <a:lvl1pPr marL="266700" indent="-266700" eaLnBrk="0" hangingPunct="0">
              <a:tabLst>
                <a:tab pos="266700" algn="l"/>
                <a:tab pos="446088" algn="l"/>
                <a:tab pos="1524000" algn="l"/>
                <a:tab pos="2286000" algn="dec"/>
              </a:tabLst>
              <a:defRPr>
                <a:solidFill>
                  <a:schemeClr val="bg1"/>
                </a:solidFill>
                <a:latin typeface="Arial" charset="0"/>
                <a:cs typeface="Arial" charset="0"/>
              </a:defRPr>
            </a:lvl1pPr>
            <a:lvl2pPr marL="742950" indent="-285750" eaLnBrk="0" hangingPunct="0">
              <a:tabLst>
                <a:tab pos="266700" algn="l"/>
                <a:tab pos="446088" algn="l"/>
                <a:tab pos="1524000" algn="l"/>
                <a:tab pos="2286000" algn="dec"/>
              </a:tabLst>
              <a:defRPr>
                <a:solidFill>
                  <a:schemeClr val="bg1"/>
                </a:solidFill>
                <a:latin typeface="Arial" charset="0"/>
                <a:cs typeface="Arial" charset="0"/>
              </a:defRPr>
            </a:lvl2pPr>
            <a:lvl3pPr marL="1143000" indent="-228600" eaLnBrk="0" hangingPunct="0">
              <a:tabLst>
                <a:tab pos="266700" algn="l"/>
                <a:tab pos="446088" algn="l"/>
                <a:tab pos="1524000" algn="l"/>
                <a:tab pos="2286000" algn="dec"/>
              </a:tabLst>
              <a:defRPr>
                <a:solidFill>
                  <a:schemeClr val="bg1"/>
                </a:solidFill>
                <a:latin typeface="Arial" charset="0"/>
                <a:cs typeface="Arial" charset="0"/>
              </a:defRPr>
            </a:lvl3pPr>
            <a:lvl4pPr marL="1600200" indent="-228600" eaLnBrk="0" hangingPunct="0">
              <a:tabLst>
                <a:tab pos="266700" algn="l"/>
                <a:tab pos="446088" algn="l"/>
                <a:tab pos="1524000" algn="l"/>
                <a:tab pos="2286000" algn="dec"/>
              </a:tabLst>
              <a:defRPr>
                <a:solidFill>
                  <a:schemeClr val="bg1"/>
                </a:solidFill>
                <a:latin typeface="Arial" charset="0"/>
                <a:cs typeface="Arial" charset="0"/>
              </a:defRPr>
            </a:lvl4pPr>
            <a:lvl5pPr marL="2057400" indent="-228600" eaLnBrk="0" hangingPunct="0">
              <a:tabLst>
                <a:tab pos="266700" algn="l"/>
                <a:tab pos="446088" algn="l"/>
                <a:tab pos="1524000" algn="l"/>
                <a:tab pos="2286000" algn="dec"/>
              </a:tabLst>
              <a:defRPr>
                <a:solidFill>
                  <a:schemeClr val="bg1"/>
                </a:solidFill>
                <a:latin typeface="Arial" charset="0"/>
                <a:cs typeface="Arial" charset="0"/>
              </a:defRPr>
            </a:lvl5pPr>
            <a:lvl6pPr marL="25146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6pPr>
            <a:lvl7pPr marL="29718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7pPr>
            <a:lvl8pPr marL="34290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8pPr>
            <a:lvl9pPr marL="38862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9pPr>
          </a:lstStyle>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p:txBody>
      </p:sp>
      <p:cxnSp>
        <p:nvCxnSpPr>
          <p:cNvPr id="17" name="Straight Connector 16"/>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4"/>
          <p:cNvSpPr txBox="1">
            <a:spLocks/>
          </p:cNvSpPr>
          <p:nvPr/>
        </p:nvSpPr>
        <p:spPr>
          <a:xfrm>
            <a:off x="433612" y="1257279"/>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3. VOA REVIEW OF UNITS OF ASSESSMENT – TRADING AND 3</a:t>
            </a:r>
            <a:r>
              <a:rPr kumimoji="0" lang="en-GB" sz="1600" b="0" i="0" u="none" strike="noStrike" kern="1200" cap="all" spc="0" normalizeH="0" baseline="30000" noProof="0" dirty="0">
                <a:ln>
                  <a:noFill/>
                </a:ln>
                <a:solidFill>
                  <a:prstClr val="black"/>
                </a:solidFill>
                <a:effectLst/>
                <a:uLnTx/>
                <a:uFillTx/>
                <a:latin typeface="Franklin Gothic Demi Cond" panose="020B0706030402020204" pitchFamily="34" charset="0"/>
                <a:ea typeface="+mn-ea"/>
                <a:cs typeface="+mn-cs"/>
              </a:rPr>
              <a:t>RD</a:t>
            </a:r>
            <a:r>
              <a:rPr kumimoji="0" lang="en-GB" sz="16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 Party occupations</a:t>
            </a:r>
          </a:p>
        </p:txBody>
      </p:sp>
      <p:sp>
        <p:nvSpPr>
          <p:cNvPr id="9" name="Text Placeholder 3"/>
          <p:cNvSpPr txBox="1">
            <a:spLocks/>
          </p:cNvSpPr>
          <p:nvPr/>
        </p:nvSpPr>
        <p:spPr>
          <a:xfrm>
            <a:off x="419102" y="1475408"/>
            <a:ext cx="5305028" cy="21764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Student Unions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Foundation course providers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Sports centre operators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Franklin Gothic Medium"/>
                <a:ea typeface="+mn-ea"/>
                <a:cs typeface="+mn-cs"/>
              </a:rPr>
              <a:t>Innovation Centres</a:t>
            </a: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Nurseries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Conference centres &amp; hotels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SPVs for VAT recovery</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0" marR="0" lvl="2"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11"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spTree>
    <p:extLst>
      <p:ext uri="{BB962C8B-B14F-4D97-AF65-F5344CB8AC3E}">
        <p14:creationId xmlns:p14="http://schemas.microsoft.com/office/powerpoint/2010/main" val="1438536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0323" y="681540"/>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RISKS affecting HE Ratepayers</a:t>
            </a:r>
          </a:p>
        </p:txBody>
      </p:sp>
      <p:sp>
        <p:nvSpPr>
          <p:cNvPr id="8" name="Text Box 8"/>
          <p:cNvSpPr txBox="1">
            <a:spLocks noChangeArrowheads="1"/>
          </p:cNvSpPr>
          <p:nvPr/>
        </p:nvSpPr>
        <p:spPr bwMode="auto">
          <a:xfrm>
            <a:off x="468314" y="1329929"/>
            <a:ext cx="7251700" cy="969496"/>
          </a:xfrm>
          <a:prstGeom prst="rect">
            <a:avLst/>
          </a:prstGeom>
          <a:noFill/>
          <a:ln>
            <a:noFill/>
          </a:ln>
          <a:extLst/>
        </p:spPr>
        <p:txBody>
          <a:bodyPr lIns="0" tIns="0" rIns="0" bIns="0">
            <a:spAutoFit/>
          </a:bodyPr>
          <a:lstStyle>
            <a:lvl1pPr marL="266700" indent="-266700" eaLnBrk="0" hangingPunct="0">
              <a:tabLst>
                <a:tab pos="266700" algn="l"/>
                <a:tab pos="446088" algn="l"/>
                <a:tab pos="1524000" algn="l"/>
                <a:tab pos="2286000" algn="dec"/>
              </a:tabLst>
              <a:defRPr>
                <a:solidFill>
                  <a:schemeClr val="bg1"/>
                </a:solidFill>
                <a:latin typeface="Arial" charset="0"/>
                <a:cs typeface="Arial" charset="0"/>
              </a:defRPr>
            </a:lvl1pPr>
            <a:lvl2pPr marL="742950" indent="-285750" eaLnBrk="0" hangingPunct="0">
              <a:tabLst>
                <a:tab pos="266700" algn="l"/>
                <a:tab pos="446088" algn="l"/>
                <a:tab pos="1524000" algn="l"/>
                <a:tab pos="2286000" algn="dec"/>
              </a:tabLst>
              <a:defRPr>
                <a:solidFill>
                  <a:schemeClr val="bg1"/>
                </a:solidFill>
                <a:latin typeface="Arial" charset="0"/>
                <a:cs typeface="Arial" charset="0"/>
              </a:defRPr>
            </a:lvl2pPr>
            <a:lvl3pPr marL="1143000" indent="-228600" eaLnBrk="0" hangingPunct="0">
              <a:tabLst>
                <a:tab pos="266700" algn="l"/>
                <a:tab pos="446088" algn="l"/>
                <a:tab pos="1524000" algn="l"/>
                <a:tab pos="2286000" algn="dec"/>
              </a:tabLst>
              <a:defRPr>
                <a:solidFill>
                  <a:schemeClr val="bg1"/>
                </a:solidFill>
                <a:latin typeface="Arial" charset="0"/>
                <a:cs typeface="Arial" charset="0"/>
              </a:defRPr>
            </a:lvl3pPr>
            <a:lvl4pPr marL="1600200" indent="-228600" eaLnBrk="0" hangingPunct="0">
              <a:tabLst>
                <a:tab pos="266700" algn="l"/>
                <a:tab pos="446088" algn="l"/>
                <a:tab pos="1524000" algn="l"/>
                <a:tab pos="2286000" algn="dec"/>
              </a:tabLst>
              <a:defRPr>
                <a:solidFill>
                  <a:schemeClr val="bg1"/>
                </a:solidFill>
                <a:latin typeface="Arial" charset="0"/>
                <a:cs typeface="Arial" charset="0"/>
              </a:defRPr>
            </a:lvl4pPr>
            <a:lvl5pPr marL="2057400" indent="-228600" eaLnBrk="0" hangingPunct="0">
              <a:tabLst>
                <a:tab pos="266700" algn="l"/>
                <a:tab pos="446088" algn="l"/>
                <a:tab pos="1524000" algn="l"/>
                <a:tab pos="2286000" algn="dec"/>
              </a:tabLst>
              <a:defRPr>
                <a:solidFill>
                  <a:schemeClr val="bg1"/>
                </a:solidFill>
                <a:latin typeface="Arial" charset="0"/>
                <a:cs typeface="Arial" charset="0"/>
              </a:defRPr>
            </a:lvl5pPr>
            <a:lvl6pPr marL="25146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6pPr>
            <a:lvl7pPr marL="29718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7pPr>
            <a:lvl8pPr marL="34290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8pPr>
            <a:lvl9pPr marL="38862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9pPr>
          </a:lstStyle>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p:txBody>
      </p:sp>
      <p:cxnSp>
        <p:nvCxnSpPr>
          <p:cNvPr id="17" name="Straight Connector 16"/>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4"/>
          <p:cNvSpPr txBox="1">
            <a:spLocks/>
          </p:cNvSpPr>
          <p:nvPr/>
        </p:nvSpPr>
        <p:spPr>
          <a:xfrm>
            <a:off x="433612" y="1257279"/>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4. VOA REVIEW OF UNITS OF ASSESSMENT – PHYSICAL CONTIGUITY</a:t>
            </a:r>
          </a:p>
        </p:txBody>
      </p:sp>
      <p:sp>
        <p:nvSpPr>
          <p:cNvPr id="9" name="Text Placeholder 3"/>
          <p:cNvSpPr txBox="1">
            <a:spLocks/>
          </p:cNvSpPr>
          <p:nvPr/>
        </p:nvSpPr>
        <p:spPr>
          <a:xfrm>
            <a:off x="419103" y="1475408"/>
            <a:ext cx="4764967" cy="2986552"/>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2"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prstClr val="black"/>
                </a:solidFill>
                <a:effectLst/>
                <a:uLnTx/>
                <a:uFillTx/>
                <a:latin typeface="Franklin Gothic Medium"/>
                <a:ea typeface="+mn-ea"/>
                <a:cs typeface="+mn-cs"/>
              </a:rPr>
              <a:t>Woolway (VO) v </a:t>
            </a:r>
            <a:r>
              <a:rPr kumimoji="0" lang="en-GB" sz="1800" b="0" i="1" u="none" strike="noStrike" kern="1200" cap="none" spc="0" normalizeH="0" baseline="0" noProof="0" dirty="0" err="1">
                <a:ln>
                  <a:noFill/>
                </a:ln>
                <a:solidFill>
                  <a:prstClr val="black"/>
                </a:solidFill>
                <a:effectLst/>
                <a:uLnTx/>
                <a:uFillTx/>
                <a:latin typeface="Franklin Gothic Medium"/>
                <a:ea typeface="+mn-ea"/>
                <a:cs typeface="+mn-cs"/>
              </a:rPr>
              <a:t>Mazars</a:t>
            </a:r>
            <a:r>
              <a:rPr kumimoji="0" lang="en-GB" sz="1800" b="0" i="1" u="none" strike="noStrike" kern="1200" cap="none" spc="0" normalizeH="0" baseline="0" noProof="0" dirty="0">
                <a:ln>
                  <a:noFill/>
                </a:ln>
                <a:solidFill>
                  <a:prstClr val="black"/>
                </a:solidFill>
                <a:effectLst/>
                <a:uLnTx/>
                <a:uFillTx/>
                <a:latin typeface="Franklin Gothic Medium"/>
                <a:ea typeface="+mn-ea"/>
                <a:cs typeface="+mn-cs"/>
              </a:rPr>
              <a:t> LLP</a:t>
            </a:r>
          </a:p>
          <a:p>
            <a:pPr marL="622300" marR="0" lvl="7" indent="-2667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Levels 2 &amp; 6 Tower Bridge House</a:t>
            </a:r>
          </a:p>
          <a:p>
            <a:pPr marL="622300" marR="0" lvl="7" indent="-2667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VT decided floors were in the same curtilage and merged them</a:t>
            </a:r>
          </a:p>
          <a:p>
            <a:pPr marL="622300" marR="0" lvl="7" indent="-2667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Upper Tribunal (Lands Chamber) agreed with VT</a:t>
            </a:r>
          </a:p>
          <a:p>
            <a:pPr marL="622300" marR="0" lvl="7" indent="-2667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VO appealed to Supreme Court overturned decision and floors split</a:t>
            </a:r>
          </a:p>
          <a:p>
            <a:pPr marL="622300" marR="0" lvl="7" indent="-2667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VOA reviewed adjacent floors nationally resulting in “Staircase Tax”</a:t>
            </a:r>
          </a:p>
          <a:p>
            <a:pPr marL="622300" marR="0" lvl="7" indent="-2667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Government now legislating to reverse</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0" marR="0" lvl="2"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11"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pic>
        <p:nvPicPr>
          <p:cNvPr id="10" name="Picture 2"/>
          <p:cNvPicPr>
            <a:picLocks noChangeAspect="1"/>
          </p:cNvPicPr>
          <p:nvPr/>
        </p:nvPicPr>
        <p:blipFill rotWithShape="1">
          <a:blip r:embed="rId3" cstate="print"/>
          <a:srcRect l="13188" t="1059" r="13073" b="1059"/>
          <a:stretch/>
        </p:blipFill>
        <p:spPr bwMode="auto">
          <a:xfrm>
            <a:off x="5230442" y="1761661"/>
            <a:ext cx="3302001" cy="2268029"/>
          </a:xfrm>
          <a:prstGeom prst="rect">
            <a:avLst/>
          </a:prstGeom>
          <a:noFill/>
          <a:ln w="9525">
            <a:noFill/>
            <a:miter lim="800000"/>
            <a:headEnd/>
            <a:tailEnd/>
          </a:ln>
        </p:spPr>
      </p:pic>
    </p:spTree>
    <p:extLst>
      <p:ext uri="{BB962C8B-B14F-4D97-AF65-F5344CB8AC3E}">
        <p14:creationId xmlns:p14="http://schemas.microsoft.com/office/powerpoint/2010/main" val="4215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0323" y="681540"/>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RISKS affecting HE Ratepayers</a:t>
            </a:r>
          </a:p>
        </p:txBody>
      </p:sp>
      <p:sp>
        <p:nvSpPr>
          <p:cNvPr id="8" name="Text Box 8"/>
          <p:cNvSpPr txBox="1">
            <a:spLocks noChangeArrowheads="1"/>
          </p:cNvSpPr>
          <p:nvPr/>
        </p:nvSpPr>
        <p:spPr bwMode="auto">
          <a:xfrm>
            <a:off x="468314" y="1329929"/>
            <a:ext cx="7251700" cy="969496"/>
          </a:xfrm>
          <a:prstGeom prst="rect">
            <a:avLst/>
          </a:prstGeom>
          <a:noFill/>
          <a:ln>
            <a:noFill/>
          </a:ln>
          <a:extLst/>
        </p:spPr>
        <p:txBody>
          <a:bodyPr lIns="0" tIns="0" rIns="0" bIns="0">
            <a:spAutoFit/>
          </a:bodyPr>
          <a:lstStyle>
            <a:lvl1pPr marL="266700" indent="-266700" eaLnBrk="0" hangingPunct="0">
              <a:tabLst>
                <a:tab pos="266700" algn="l"/>
                <a:tab pos="446088" algn="l"/>
                <a:tab pos="1524000" algn="l"/>
                <a:tab pos="2286000" algn="dec"/>
              </a:tabLst>
              <a:defRPr>
                <a:solidFill>
                  <a:schemeClr val="bg1"/>
                </a:solidFill>
                <a:latin typeface="Arial" charset="0"/>
                <a:cs typeface="Arial" charset="0"/>
              </a:defRPr>
            </a:lvl1pPr>
            <a:lvl2pPr marL="742950" indent="-285750" eaLnBrk="0" hangingPunct="0">
              <a:tabLst>
                <a:tab pos="266700" algn="l"/>
                <a:tab pos="446088" algn="l"/>
                <a:tab pos="1524000" algn="l"/>
                <a:tab pos="2286000" algn="dec"/>
              </a:tabLst>
              <a:defRPr>
                <a:solidFill>
                  <a:schemeClr val="bg1"/>
                </a:solidFill>
                <a:latin typeface="Arial" charset="0"/>
                <a:cs typeface="Arial" charset="0"/>
              </a:defRPr>
            </a:lvl2pPr>
            <a:lvl3pPr marL="1143000" indent="-228600" eaLnBrk="0" hangingPunct="0">
              <a:tabLst>
                <a:tab pos="266700" algn="l"/>
                <a:tab pos="446088" algn="l"/>
                <a:tab pos="1524000" algn="l"/>
                <a:tab pos="2286000" algn="dec"/>
              </a:tabLst>
              <a:defRPr>
                <a:solidFill>
                  <a:schemeClr val="bg1"/>
                </a:solidFill>
                <a:latin typeface="Arial" charset="0"/>
                <a:cs typeface="Arial" charset="0"/>
              </a:defRPr>
            </a:lvl3pPr>
            <a:lvl4pPr marL="1600200" indent="-228600" eaLnBrk="0" hangingPunct="0">
              <a:tabLst>
                <a:tab pos="266700" algn="l"/>
                <a:tab pos="446088" algn="l"/>
                <a:tab pos="1524000" algn="l"/>
                <a:tab pos="2286000" algn="dec"/>
              </a:tabLst>
              <a:defRPr>
                <a:solidFill>
                  <a:schemeClr val="bg1"/>
                </a:solidFill>
                <a:latin typeface="Arial" charset="0"/>
                <a:cs typeface="Arial" charset="0"/>
              </a:defRPr>
            </a:lvl4pPr>
            <a:lvl5pPr marL="2057400" indent="-228600" eaLnBrk="0" hangingPunct="0">
              <a:tabLst>
                <a:tab pos="266700" algn="l"/>
                <a:tab pos="446088" algn="l"/>
                <a:tab pos="1524000" algn="l"/>
                <a:tab pos="2286000" algn="dec"/>
              </a:tabLst>
              <a:defRPr>
                <a:solidFill>
                  <a:schemeClr val="bg1"/>
                </a:solidFill>
                <a:latin typeface="Arial" charset="0"/>
                <a:cs typeface="Arial" charset="0"/>
              </a:defRPr>
            </a:lvl5pPr>
            <a:lvl6pPr marL="25146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6pPr>
            <a:lvl7pPr marL="29718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7pPr>
            <a:lvl8pPr marL="34290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8pPr>
            <a:lvl9pPr marL="38862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9pPr>
          </a:lstStyle>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p:txBody>
      </p:sp>
      <p:cxnSp>
        <p:nvCxnSpPr>
          <p:cNvPr id="17" name="Straight Connector 16"/>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4"/>
          <p:cNvSpPr txBox="1">
            <a:spLocks/>
          </p:cNvSpPr>
          <p:nvPr/>
        </p:nvSpPr>
        <p:spPr>
          <a:xfrm>
            <a:off x="433612" y="1257279"/>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4. VOA REVIEW OF UNITS OF ASSESSMENT – PHYSICAL CONTIGUITY</a:t>
            </a:r>
          </a:p>
        </p:txBody>
      </p:sp>
      <p:sp>
        <p:nvSpPr>
          <p:cNvPr id="9" name="Text Placeholder 3"/>
          <p:cNvSpPr txBox="1">
            <a:spLocks/>
          </p:cNvSpPr>
          <p:nvPr/>
        </p:nvSpPr>
        <p:spPr>
          <a:xfrm>
            <a:off x="419102" y="1583419"/>
            <a:ext cx="5305028" cy="2176463"/>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Assessments split by highways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Non physically intercommunicating buildings/accommodation</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Accommodation split by shared access and common parts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Embedded accommodation in NHS hospitals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But watch this space …</a:t>
            </a:r>
          </a:p>
          <a:p>
            <a:pPr marL="0" marR="0" lvl="2"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11"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Rate mitigation – opportunities and risks</a:t>
            </a:r>
          </a:p>
        </p:txBody>
      </p:sp>
    </p:spTree>
    <p:extLst>
      <p:ext uri="{BB962C8B-B14F-4D97-AF65-F5344CB8AC3E}">
        <p14:creationId xmlns:p14="http://schemas.microsoft.com/office/powerpoint/2010/main" val="3219197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3612"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black"/>
                </a:solidFill>
                <a:effectLst/>
                <a:uLnTx/>
                <a:uFillTx/>
                <a:latin typeface="Franklin Gothic Demi"/>
                <a:ea typeface="+mn-ea"/>
                <a:cs typeface="+mn-cs"/>
              </a:rPr>
              <a:t>ACTIONS FOR INSTITUTIONS</a:t>
            </a:r>
          </a:p>
        </p:txBody>
      </p:sp>
      <p:sp>
        <p:nvSpPr>
          <p:cNvPr id="8" name="Text Box 8"/>
          <p:cNvSpPr txBox="1">
            <a:spLocks noChangeArrowheads="1"/>
          </p:cNvSpPr>
          <p:nvPr/>
        </p:nvSpPr>
        <p:spPr bwMode="auto">
          <a:xfrm>
            <a:off x="468314" y="1329929"/>
            <a:ext cx="7251700" cy="969496"/>
          </a:xfrm>
          <a:prstGeom prst="rect">
            <a:avLst/>
          </a:prstGeom>
          <a:noFill/>
          <a:ln>
            <a:noFill/>
          </a:ln>
          <a:extLst/>
        </p:spPr>
        <p:txBody>
          <a:bodyPr lIns="0" tIns="0" rIns="0" bIns="0">
            <a:spAutoFit/>
          </a:bodyPr>
          <a:lstStyle>
            <a:lvl1pPr marL="266700" indent="-266700" eaLnBrk="0" hangingPunct="0">
              <a:tabLst>
                <a:tab pos="266700" algn="l"/>
                <a:tab pos="446088" algn="l"/>
                <a:tab pos="1524000" algn="l"/>
                <a:tab pos="2286000" algn="dec"/>
              </a:tabLst>
              <a:defRPr>
                <a:solidFill>
                  <a:schemeClr val="bg1"/>
                </a:solidFill>
                <a:latin typeface="Arial" charset="0"/>
                <a:cs typeface="Arial" charset="0"/>
              </a:defRPr>
            </a:lvl1pPr>
            <a:lvl2pPr marL="742950" indent="-285750" eaLnBrk="0" hangingPunct="0">
              <a:tabLst>
                <a:tab pos="266700" algn="l"/>
                <a:tab pos="446088" algn="l"/>
                <a:tab pos="1524000" algn="l"/>
                <a:tab pos="2286000" algn="dec"/>
              </a:tabLst>
              <a:defRPr>
                <a:solidFill>
                  <a:schemeClr val="bg1"/>
                </a:solidFill>
                <a:latin typeface="Arial" charset="0"/>
                <a:cs typeface="Arial" charset="0"/>
              </a:defRPr>
            </a:lvl2pPr>
            <a:lvl3pPr marL="1143000" indent="-228600" eaLnBrk="0" hangingPunct="0">
              <a:tabLst>
                <a:tab pos="266700" algn="l"/>
                <a:tab pos="446088" algn="l"/>
                <a:tab pos="1524000" algn="l"/>
                <a:tab pos="2286000" algn="dec"/>
              </a:tabLst>
              <a:defRPr>
                <a:solidFill>
                  <a:schemeClr val="bg1"/>
                </a:solidFill>
                <a:latin typeface="Arial" charset="0"/>
                <a:cs typeface="Arial" charset="0"/>
              </a:defRPr>
            </a:lvl3pPr>
            <a:lvl4pPr marL="1600200" indent="-228600" eaLnBrk="0" hangingPunct="0">
              <a:tabLst>
                <a:tab pos="266700" algn="l"/>
                <a:tab pos="446088" algn="l"/>
                <a:tab pos="1524000" algn="l"/>
                <a:tab pos="2286000" algn="dec"/>
              </a:tabLst>
              <a:defRPr>
                <a:solidFill>
                  <a:schemeClr val="bg1"/>
                </a:solidFill>
                <a:latin typeface="Arial" charset="0"/>
                <a:cs typeface="Arial" charset="0"/>
              </a:defRPr>
            </a:lvl4pPr>
            <a:lvl5pPr marL="2057400" indent="-228600" eaLnBrk="0" hangingPunct="0">
              <a:tabLst>
                <a:tab pos="266700" algn="l"/>
                <a:tab pos="446088" algn="l"/>
                <a:tab pos="1524000" algn="l"/>
                <a:tab pos="2286000" algn="dec"/>
              </a:tabLst>
              <a:defRPr>
                <a:solidFill>
                  <a:schemeClr val="bg1"/>
                </a:solidFill>
                <a:latin typeface="Arial" charset="0"/>
                <a:cs typeface="Arial" charset="0"/>
              </a:defRPr>
            </a:lvl5pPr>
            <a:lvl6pPr marL="25146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6pPr>
            <a:lvl7pPr marL="29718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7pPr>
            <a:lvl8pPr marL="34290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8pPr>
            <a:lvl9pPr marL="3886200" indent="-228600" algn="r" eaLnBrk="0" fontAlgn="base" hangingPunct="0">
              <a:lnSpc>
                <a:spcPct val="95000"/>
              </a:lnSpc>
              <a:spcBef>
                <a:spcPct val="0"/>
              </a:spcBef>
              <a:spcAft>
                <a:spcPct val="0"/>
              </a:spcAft>
              <a:buClr>
                <a:srgbClr val="B30838"/>
              </a:buClr>
              <a:tabLst>
                <a:tab pos="266700" algn="l"/>
                <a:tab pos="446088" algn="l"/>
                <a:tab pos="1524000" algn="l"/>
                <a:tab pos="2286000" algn="dec"/>
              </a:tabLst>
              <a:defRPr>
                <a:solidFill>
                  <a:schemeClr val="bg1"/>
                </a:solidFill>
                <a:latin typeface="Arial" charset="0"/>
                <a:cs typeface="Arial" charset="0"/>
              </a:defRPr>
            </a:lvl9pPr>
          </a:lstStyle>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ct val="25000"/>
              </a:spcAft>
              <a:buClr>
                <a:srgbClr val="D8292F"/>
              </a:buClr>
              <a:buSzTx/>
              <a:buFontTx/>
              <a:buNone/>
              <a:tabLst>
                <a:tab pos="266700" algn="l"/>
                <a:tab pos="446088" algn="l"/>
                <a:tab pos="1524000" algn="l"/>
                <a:tab pos="2286000" algn="dec"/>
              </a:tabLst>
              <a:defRPr/>
            </a:pPr>
            <a:endParaRPr kumimoji="0" lang="en-GB" sz="1800" b="0" i="0" u="none" strike="noStrike" kern="1200" cap="none" spc="0" normalizeH="0" baseline="0" noProof="0" dirty="0">
              <a:ln>
                <a:noFill/>
              </a:ln>
              <a:solidFill>
                <a:srgbClr val="FF0000"/>
              </a:solidFill>
              <a:effectLst/>
              <a:uLnTx/>
              <a:uFillTx/>
              <a:latin typeface="Arial" charset="0"/>
              <a:ea typeface="+mn-ea"/>
              <a:cs typeface="Arial" charset="0"/>
            </a:endParaRPr>
          </a:p>
        </p:txBody>
      </p:sp>
      <p:cxnSp>
        <p:nvCxnSpPr>
          <p:cNvPr id="17" name="Straight Connector 16"/>
          <p:cNvCxnSpPr/>
          <p:nvPr/>
        </p:nvCxnSpPr>
        <p:spPr>
          <a:xfrm>
            <a:off x="2" y="4530422"/>
            <a:ext cx="914280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SUMMARY</a:t>
            </a:r>
          </a:p>
        </p:txBody>
      </p:sp>
      <p:sp>
        <p:nvSpPr>
          <p:cNvPr id="9" name="Text Placeholder 3"/>
          <p:cNvSpPr txBox="1">
            <a:spLocks/>
          </p:cNvSpPr>
          <p:nvPr/>
        </p:nvSpPr>
        <p:spPr>
          <a:xfrm>
            <a:off x="419102" y="1383618"/>
            <a:ext cx="8437374" cy="2628292"/>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18641" marR="0" lvl="2" indent="-318641" algn="l" defTabSz="914239"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Check 2018/19 rate demands against estimated liabilities with TR and Charitable relief</a:t>
            </a:r>
          </a:p>
          <a:p>
            <a:pPr marL="318641" marR="0" lvl="2" indent="-318641" algn="l" defTabSz="914239"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Register on Government portal to claim assessments and allocate properties to agent if instructed</a:t>
            </a:r>
          </a:p>
          <a:p>
            <a:pPr marL="318641" marR="0" lvl="2" indent="-318641" algn="l" defTabSz="914239"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Request detailed valuation breakdowns</a:t>
            </a:r>
          </a:p>
          <a:p>
            <a:pPr marL="318641" marR="0" lvl="2" indent="-318641" algn="l" defTabSz="914239"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Evaluate rating assessments for risks and opportunities</a:t>
            </a:r>
          </a:p>
          <a:p>
            <a:pPr marL="318641" marR="0" lvl="2" indent="-318641" algn="l" defTabSz="914239"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Initiate ‘Check’ if time critical or following </a:t>
            </a:r>
            <a:r>
              <a:rPr kumimoji="0" lang="en-GB" sz="1600" b="0" i="0" u="none" strike="noStrike" kern="1200" cap="none" spc="0" normalizeH="0" baseline="0" noProof="0" dirty="0" err="1">
                <a:ln>
                  <a:noFill/>
                </a:ln>
                <a:solidFill>
                  <a:prstClr val="black"/>
                </a:solidFill>
                <a:effectLst/>
                <a:uLnTx/>
                <a:uFillTx/>
                <a:latin typeface="Franklin Gothic Medium"/>
                <a:ea typeface="+mn-ea"/>
                <a:cs typeface="+mn-cs"/>
              </a:rPr>
              <a:t>MoA</a:t>
            </a: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 agreement</a:t>
            </a:r>
          </a:p>
          <a:p>
            <a:pPr marL="318641" marR="0" lvl="2" indent="-318641" algn="l" defTabSz="914239"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Franklin Gothic Medium"/>
                <a:ea typeface="+mn-ea"/>
                <a:cs typeface="+mn-cs"/>
              </a:rPr>
              <a:t>Pursue ‘Challenge’ stage if necessary</a:t>
            </a:r>
          </a:p>
          <a:p>
            <a:pPr marL="318641" marR="0" lvl="2" indent="-318641" algn="l" defTabSz="914239" rtl="0" eaLnBrk="1" fontAlgn="auto" latinLnBrk="0" hangingPunct="1">
              <a:lnSpc>
                <a:spcPts val="2400"/>
              </a:lnSpc>
              <a:spcBef>
                <a:spcPts val="6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318641" marR="0" lvl="2" indent="-318641" algn="l" defTabSz="914239" rtl="0" eaLnBrk="1" fontAlgn="auto" latinLnBrk="0" hangingPunct="1">
              <a:lnSpc>
                <a:spcPts val="2400"/>
              </a:lnSpc>
              <a:spcBef>
                <a:spcPts val="6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421419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289" y="1410621"/>
            <a:ext cx="7164796"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C000"/>
                </a:solidFill>
                <a:effectLst/>
                <a:uLnTx/>
                <a:uFillTx/>
                <a:latin typeface="Franklin Gothic Medium"/>
                <a:ea typeface="+mn-ea"/>
                <a:cs typeface="+mn-cs"/>
              </a:rPr>
              <a:t>2017 Rating Revaluation – 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RV and liability effects on the HE sector and reasons for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C000"/>
                </a:solidFill>
                <a:effectLst/>
                <a:uLnTx/>
                <a:uFillTx/>
                <a:latin typeface="Franklin Gothic Medium"/>
                <a:ea typeface="+mn-ea"/>
                <a:cs typeface="+mn-cs"/>
              </a:rPr>
              <a:t>Mitigation Opportunities and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What can and should university ratepayers do to mitigate increases and what pitfalls are there to watch out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9" name="Title 5"/>
          <p:cNvSpPr txBox="1">
            <a:spLocks/>
          </p:cNvSpPr>
          <p:nvPr/>
        </p:nvSpPr>
        <p:spPr>
          <a:xfrm>
            <a:off x="395288" y="573528"/>
            <a:ext cx="8280400" cy="483789"/>
          </a:xfrm>
          <a:prstGeom prst="rect">
            <a:avLst/>
          </a:prstGeom>
        </p:spPr>
        <p:txBody>
          <a:bodyPr/>
          <a:lstStyle>
            <a:lvl1pPr algn="l" defTabSz="914239" rtl="0" eaLnBrk="1" latinLnBrk="0" hangingPunct="1">
              <a:lnSpc>
                <a:spcPts val="2630"/>
              </a:lnSpc>
              <a:spcBef>
                <a:spcPct val="0"/>
              </a:spcBef>
              <a:buNone/>
              <a:defRPr sz="2600" kern="1200" cap="all" baseline="0">
                <a:solidFill>
                  <a:schemeClr val="tx1"/>
                </a:solidFill>
                <a:latin typeface="+mj-lt"/>
                <a:ea typeface="+mj-ea"/>
                <a:cs typeface="+mj-cs"/>
              </a:defRPr>
            </a:lvl1pPr>
          </a:lstStyle>
          <a:p>
            <a:pPr marL="0" marR="0" lvl="0" indent="0" algn="l" defTabSz="914239" rtl="0" eaLnBrk="1" fontAlgn="auto" latinLnBrk="0" hangingPunct="1">
              <a:lnSpc>
                <a:spcPts val="2800"/>
              </a:lnSpc>
              <a:spcBef>
                <a:spcPct val="0"/>
              </a:spcBef>
              <a:spcAft>
                <a:spcPts val="0"/>
              </a:spcAft>
              <a:buClrTx/>
              <a:buSzTx/>
              <a:buFontTx/>
              <a:buNone/>
              <a:tabLst/>
              <a:defRPr/>
            </a:pPr>
            <a:endParaRPr kumimoji="0" lang="en-GB" sz="2000" b="0" i="0" u="none" strike="noStrike" kern="1200" cap="all" spc="0" normalizeH="0" baseline="0" noProof="0" dirty="0">
              <a:ln>
                <a:noFill/>
              </a:ln>
              <a:solidFill>
                <a:prstClr val="black"/>
              </a:solidFill>
              <a:effectLst/>
              <a:uLnTx/>
              <a:uFillTx/>
              <a:latin typeface="Franklin Gothic Demi"/>
              <a:ea typeface="+mj-ea"/>
              <a:cs typeface="+mj-cs"/>
            </a:endParaRPr>
          </a:p>
        </p:txBody>
      </p:sp>
      <p:sp>
        <p:nvSpPr>
          <p:cNvPr id="11" name="Text Box 7"/>
          <p:cNvSpPr txBox="1">
            <a:spLocks noChangeArrowheads="1"/>
          </p:cNvSpPr>
          <p:nvPr/>
        </p:nvSpPr>
        <p:spPr bwMode="auto">
          <a:xfrm>
            <a:off x="421971"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srgbClr val="231A53"/>
                </a:solidFill>
                <a:effectLst/>
                <a:uLnTx/>
                <a:uFillTx/>
                <a:latin typeface="Franklin Gothic Demi"/>
                <a:ea typeface="+mn-ea"/>
                <a:cs typeface="+mn-cs"/>
              </a:rPr>
              <a:t>2017 Rating Revaluation</a:t>
            </a:r>
          </a:p>
        </p:txBody>
      </p:sp>
      <p:sp>
        <p:nvSpPr>
          <p:cNvPr id="12" name="Text Placeholder 4"/>
          <p:cNvSpPr txBox="1">
            <a:spLocks/>
          </p:cNvSpPr>
          <p:nvPr/>
        </p:nvSpPr>
        <p:spPr>
          <a:xfrm>
            <a:off x="421970" y="1065871"/>
            <a:ext cx="6930699"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AUDE 2018 CONFERENCE  – 10 April 2018</a:t>
            </a:r>
          </a:p>
        </p:txBody>
      </p:sp>
    </p:spTree>
    <p:extLst>
      <p:ext uri="{BB962C8B-B14F-4D97-AF65-F5344CB8AC3E}">
        <p14:creationId xmlns:p14="http://schemas.microsoft.com/office/powerpoint/2010/main" val="49886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4294967295"/>
          </p:nvPr>
        </p:nvSpPr>
        <p:spPr>
          <a:xfrm>
            <a:off x="4608515" y="1344946"/>
            <a:ext cx="4103687" cy="2268141"/>
          </a:xfrm>
        </p:spPr>
        <p:txBody>
          <a:bodyPr/>
          <a:lstStyle/>
          <a:p>
            <a:pPr marL="0" lvl="2" indent="0">
              <a:lnSpc>
                <a:spcPct val="100000"/>
              </a:lnSpc>
              <a:spcAft>
                <a:spcPts val="0"/>
              </a:spcAft>
              <a:buNone/>
            </a:pPr>
            <a:r>
              <a:rPr lang="en-GB" sz="1100" dirty="0"/>
              <a:t>William Arkell MRICS</a:t>
            </a:r>
          </a:p>
          <a:p>
            <a:pPr marL="0" lvl="2" indent="0">
              <a:lnSpc>
                <a:spcPct val="100000"/>
              </a:lnSpc>
              <a:spcAft>
                <a:spcPts val="0"/>
              </a:spcAft>
              <a:buNone/>
            </a:pPr>
            <a:r>
              <a:rPr lang="en-GB" sz="1100" dirty="0"/>
              <a:t>Partner</a:t>
            </a:r>
          </a:p>
          <a:p>
            <a:pPr marL="0" lvl="2" indent="0">
              <a:lnSpc>
                <a:spcPct val="100000"/>
              </a:lnSpc>
              <a:spcAft>
                <a:spcPts val="0"/>
              </a:spcAft>
              <a:buNone/>
            </a:pPr>
            <a:r>
              <a:rPr lang="en-GB" sz="1100" dirty="0"/>
              <a:t>Gerald Eve LLP</a:t>
            </a:r>
          </a:p>
          <a:p>
            <a:pPr marL="0" lvl="2" indent="0">
              <a:lnSpc>
                <a:spcPct val="100000"/>
              </a:lnSpc>
              <a:spcAft>
                <a:spcPts val="0"/>
              </a:spcAft>
              <a:buNone/>
            </a:pPr>
            <a:r>
              <a:rPr lang="en-GB" sz="1100" dirty="0"/>
              <a:t>72 Welbeck Street</a:t>
            </a:r>
          </a:p>
          <a:p>
            <a:pPr marL="0" lvl="2" indent="0">
              <a:lnSpc>
                <a:spcPct val="100000"/>
              </a:lnSpc>
              <a:spcAft>
                <a:spcPts val="0"/>
              </a:spcAft>
              <a:buNone/>
            </a:pPr>
            <a:r>
              <a:rPr lang="en-GB" sz="1100" dirty="0"/>
              <a:t>London</a:t>
            </a:r>
          </a:p>
          <a:p>
            <a:pPr marL="0" lvl="2" indent="0">
              <a:lnSpc>
                <a:spcPct val="100000"/>
              </a:lnSpc>
              <a:spcAft>
                <a:spcPts val="0"/>
              </a:spcAft>
              <a:buNone/>
            </a:pPr>
            <a:r>
              <a:rPr lang="en-GB" sz="1100" dirty="0"/>
              <a:t>W1G 0AY</a:t>
            </a:r>
          </a:p>
          <a:p>
            <a:pPr marL="0" lvl="2" indent="0">
              <a:lnSpc>
                <a:spcPct val="100000"/>
              </a:lnSpc>
              <a:spcAft>
                <a:spcPts val="0"/>
              </a:spcAft>
              <a:buNone/>
            </a:pPr>
            <a:endParaRPr lang="en-GB" sz="1100" dirty="0"/>
          </a:p>
          <a:p>
            <a:pPr marL="0" lvl="2" indent="0">
              <a:lnSpc>
                <a:spcPct val="100000"/>
              </a:lnSpc>
              <a:spcAft>
                <a:spcPts val="0"/>
              </a:spcAft>
              <a:buNone/>
            </a:pPr>
            <a:r>
              <a:rPr lang="en-GB" sz="1100" dirty="0"/>
              <a:t>warkell@geraldeve.com</a:t>
            </a:r>
          </a:p>
          <a:p>
            <a:pPr marL="0" lvl="2" indent="0">
              <a:lnSpc>
                <a:spcPct val="100000"/>
              </a:lnSpc>
              <a:spcAft>
                <a:spcPts val="0"/>
              </a:spcAft>
              <a:buNone/>
            </a:pPr>
            <a:r>
              <a:rPr lang="en-GB" sz="1100" dirty="0"/>
              <a:t>Tel. 020 7333 6381</a:t>
            </a:r>
          </a:p>
        </p:txBody>
      </p:sp>
      <p:sp>
        <p:nvSpPr>
          <p:cNvPr id="4" name="Text Placeholder 3"/>
          <p:cNvSpPr>
            <a:spLocks noGrp="1"/>
          </p:cNvSpPr>
          <p:nvPr>
            <p:ph type="body" sz="quarter" idx="4294967295"/>
          </p:nvPr>
        </p:nvSpPr>
        <p:spPr>
          <a:xfrm>
            <a:off x="430324" y="1338994"/>
            <a:ext cx="4105165" cy="2139301"/>
          </a:xfrm>
        </p:spPr>
        <p:txBody>
          <a:bodyPr/>
          <a:lstStyle/>
          <a:p>
            <a:pPr marL="0" lvl="2" indent="0">
              <a:lnSpc>
                <a:spcPct val="100000"/>
              </a:lnSpc>
              <a:spcAft>
                <a:spcPts val="0"/>
              </a:spcAft>
              <a:buNone/>
            </a:pPr>
            <a:r>
              <a:rPr lang="en-GB" sz="1100" dirty="0"/>
              <a:t>Richard Ayres MRICS</a:t>
            </a:r>
          </a:p>
          <a:p>
            <a:pPr marL="0" lvl="2" indent="0">
              <a:lnSpc>
                <a:spcPct val="100000"/>
              </a:lnSpc>
              <a:spcAft>
                <a:spcPts val="0"/>
              </a:spcAft>
              <a:buNone/>
            </a:pPr>
            <a:r>
              <a:rPr lang="en-GB" sz="1100" dirty="0"/>
              <a:t>Partner</a:t>
            </a:r>
          </a:p>
          <a:p>
            <a:pPr marL="0" lvl="2" indent="0">
              <a:lnSpc>
                <a:spcPct val="100000"/>
              </a:lnSpc>
              <a:spcAft>
                <a:spcPts val="0"/>
              </a:spcAft>
              <a:buNone/>
            </a:pPr>
            <a:r>
              <a:rPr lang="en-GB" sz="1100" dirty="0"/>
              <a:t>Gerald Eve LLP</a:t>
            </a:r>
          </a:p>
          <a:p>
            <a:pPr marL="0" lvl="2" indent="0">
              <a:lnSpc>
                <a:spcPct val="100000"/>
              </a:lnSpc>
              <a:spcAft>
                <a:spcPts val="0"/>
              </a:spcAft>
              <a:buNone/>
            </a:pPr>
            <a:r>
              <a:rPr lang="en-GB" sz="1100" dirty="0"/>
              <a:t>72 Welbeck Street</a:t>
            </a:r>
          </a:p>
          <a:p>
            <a:pPr marL="0" lvl="2" indent="0">
              <a:lnSpc>
                <a:spcPct val="100000"/>
              </a:lnSpc>
              <a:spcAft>
                <a:spcPts val="0"/>
              </a:spcAft>
              <a:buNone/>
            </a:pPr>
            <a:r>
              <a:rPr lang="en-GB" sz="1100" dirty="0"/>
              <a:t>London</a:t>
            </a:r>
          </a:p>
          <a:p>
            <a:pPr marL="0" lvl="2" indent="0">
              <a:lnSpc>
                <a:spcPct val="100000"/>
              </a:lnSpc>
              <a:spcAft>
                <a:spcPts val="0"/>
              </a:spcAft>
              <a:buNone/>
            </a:pPr>
            <a:r>
              <a:rPr lang="en-GB" sz="1100" dirty="0"/>
              <a:t>W1G 0AY</a:t>
            </a:r>
          </a:p>
          <a:p>
            <a:pPr marL="0" lvl="2" indent="0">
              <a:lnSpc>
                <a:spcPct val="100000"/>
              </a:lnSpc>
              <a:spcAft>
                <a:spcPts val="0"/>
              </a:spcAft>
              <a:buNone/>
            </a:pPr>
            <a:endParaRPr lang="en-GB" sz="1100" dirty="0"/>
          </a:p>
          <a:p>
            <a:pPr marL="0" lvl="2" indent="0">
              <a:lnSpc>
                <a:spcPct val="100000"/>
              </a:lnSpc>
              <a:spcAft>
                <a:spcPts val="0"/>
              </a:spcAft>
              <a:buNone/>
            </a:pPr>
            <a:r>
              <a:rPr lang="en-GB" sz="1100" dirty="0"/>
              <a:t>rayres@geraldeve.com</a:t>
            </a:r>
          </a:p>
          <a:p>
            <a:pPr marL="0" lvl="2" indent="0">
              <a:lnSpc>
                <a:spcPct val="100000"/>
              </a:lnSpc>
              <a:spcAft>
                <a:spcPts val="0"/>
              </a:spcAft>
              <a:buNone/>
            </a:pPr>
            <a:r>
              <a:rPr lang="en-GB" sz="1100" dirty="0"/>
              <a:t>Tel. 020 7333 6321</a:t>
            </a:r>
          </a:p>
          <a:p>
            <a:pPr marL="0" lvl="2" indent="0">
              <a:lnSpc>
                <a:spcPct val="100000"/>
              </a:lnSpc>
              <a:spcAft>
                <a:spcPts val="0"/>
              </a:spcAft>
              <a:buNone/>
            </a:pPr>
            <a:endParaRPr lang="en-GB" sz="1100" dirty="0"/>
          </a:p>
        </p:txBody>
      </p:sp>
      <p:sp>
        <p:nvSpPr>
          <p:cNvPr id="21" name="Text Box 7"/>
          <p:cNvSpPr txBox="1">
            <a:spLocks noChangeArrowheads="1"/>
          </p:cNvSpPr>
          <p:nvPr/>
        </p:nvSpPr>
        <p:spPr bwMode="auto">
          <a:xfrm>
            <a:off x="430323"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22"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EB8601"/>
                </a:solidFill>
                <a:effectLst/>
                <a:uLnTx/>
                <a:uFillTx/>
                <a:latin typeface="Franklin Gothic Demi Cond" panose="020B0706030402020204" pitchFamily="34" charset="0"/>
                <a:ea typeface="+mn-ea"/>
                <a:cs typeface="+mn-cs"/>
              </a:rPr>
              <a:t>Contact details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435" y="1311610"/>
            <a:ext cx="954477" cy="124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7" y="1311610"/>
            <a:ext cx="972107" cy="123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0040" y="3038628"/>
            <a:ext cx="4572000" cy="14465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Disclaimer &amp; copyright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This presentation is a short summary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is not intended to be definitive advice.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No responsibility can be accepted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loss or damage caused by reliance on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Franklin Gothic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Franklin Gothic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The reproduction of the whole or part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of this presentation is strictly prohibited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Franklin Gothic Medium"/>
                <a:ea typeface="+mn-ea"/>
                <a:cs typeface="+mn-cs"/>
              </a:rPr>
              <a:t>without permission from Gerald Eve LLP</a:t>
            </a:r>
          </a:p>
        </p:txBody>
      </p:sp>
      <p:sp>
        <p:nvSpPr>
          <p:cNvPr id="13" name="Text Placeholder 3"/>
          <p:cNvSpPr txBox="1">
            <a:spLocks/>
          </p:cNvSpPr>
          <p:nvPr/>
        </p:nvSpPr>
        <p:spPr>
          <a:xfrm>
            <a:off x="4614976" y="2967905"/>
            <a:ext cx="4103687" cy="2268141"/>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Franklin Gothic Medium"/>
                <a:ea typeface="+mn-ea"/>
                <a:cs typeface="+mn-cs"/>
              </a:rPr>
              <a:t>Charlie Wacher MRICS</a:t>
            </a:r>
          </a:p>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Franklin Gothic Medium"/>
                <a:ea typeface="+mn-ea"/>
                <a:cs typeface="+mn-cs"/>
              </a:rPr>
              <a:t>Partner</a:t>
            </a:r>
          </a:p>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Franklin Gothic Medium"/>
                <a:ea typeface="+mn-ea"/>
                <a:cs typeface="+mn-cs"/>
              </a:rPr>
              <a:t>Gerald Eve LLP</a:t>
            </a:r>
          </a:p>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Franklin Gothic Medium"/>
                <a:ea typeface="+mn-ea"/>
                <a:cs typeface="+mn-cs"/>
              </a:rPr>
              <a:t>72 Welbeck Street</a:t>
            </a:r>
          </a:p>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Franklin Gothic Medium"/>
                <a:ea typeface="+mn-ea"/>
                <a:cs typeface="+mn-cs"/>
              </a:rPr>
              <a:t>London</a:t>
            </a:r>
          </a:p>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Franklin Gothic Medium"/>
                <a:ea typeface="+mn-ea"/>
                <a:cs typeface="+mn-cs"/>
              </a:rPr>
              <a:t>W1G 0AY</a:t>
            </a:r>
          </a:p>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prstClr val="white"/>
              </a:solidFill>
              <a:effectLst/>
              <a:uLnTx/>
              <a:uFillTx/>
              <a:latin typeface="Franklin Gothic Medium"/>
              <a:ea typeface="+mn-ea"/>
              <a:cs typeface="+mn-cs"/>
            </a:endParaRPr>
          </a:p>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Franklin Gothic Medium"/>
                <a:ea typeface="+mn-ea"/>
                <a:cs typeface="+mn-cs"/>
              </a:rPr>
              <a:t>cwacher@geraldeve.com</a:t>
            </a:r>
          </a:p>
          <a:p>
            <a:pPr marL="0" marR="0" lvl="2" indent="0" algn="l" defTabSz="9142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white"/>
                </a:solidFill>
                <a:effectLst/>
                <a:uLnTx/>
                <a:uFillTx/>
                <a:latin typeface="Franklin Gothic Medium"/>
                <a:ea typeface="+mn-ea"/>
                <a:cs typeface="+mn-cs"/>
              </a:rPr>
              <a:t>Tel. 020 7333 6275</a:t>
            </a: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097"/>
          <a:stretch/>
        </p:blipFill>
        <p:spPr bwMode="auto">
          <a:xfrm>
            <a:off x="6876257" y="2916024"/>
            <a:ext cx="999589" cy="122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84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95288" y="654537"/>
            <a:ext cx="8280400" cy="1647183"/>
          </a:xfrm>
          <a:prstGeom prst="rect">
            <a:avLst/>
          </a:prstGeom>
        </p:spPr>
        <p:txBody>
          <a:bodyPr/>
          <a:lstStyle>
            <a:lvl1pPr algn="l" defTabSz="914239" rtl="0" eaLnBrk="1" latinLnBrk="0" hangingPunct="1">
              <a:lnSpc>
                <a:spcPts val="2630"/>
              </a:lnSpc>
              <a:spcBef>
                <a:spcPct val="0"/>
              </a:spcBef>
              <a:buNone/>
              <a:defRPr sz="2600" kern="1200" cap="all" baseline="0">
                <a:solidFill>
                  <a:schemeClr val="tx1"/>
                </a:solidFill>
                <a:latin typeface="+mj-lt"/>
                <a:ea typeface="+mj-ea"/>
                <a:cs typeface="+mj-cs"/>
              </a:defRPr>
            </a:lvl1pPr>
          </a:lstStyle>
          <a:p>
            <a:pPr marL="0" marR="0" lvl="0" indent="0" algn="l" defTabSz="914239" rtl="0" eaLnBrk="1" fontAlgn="auto" latinLnBrk="0" hangingPunct="1">
              <a:lnSpc>
                <a:spcPct val="85000"/>
              </a:lnSpc>
              <a:spcBef>
                <a:spcPct val="0"/>
              </a:spcBef>
              <a:spcAft>
                <a:spcPts val="0"/>
              </a:spcAft>
              <a:buClrTx/>
              <a:buSzTx/>
              <a:buFontTx/>
              <a:buNone/>
              <a:tabLst/>
              <a:defRPr/>
            </a:pPr>
            <a:r>
              <a:rPr kumimoji="0" lang="en-GB" sz="2800" b="0" i="0" u="none" strike="noStrike" kern="1200" cap="all" spc="0" normalizeH="0" baseline="0" noProof="0" dirty="0">
                <a:ln>
                  <a:noFill/>
                </a:ln>
                <a:solidFill>
                  <a:srgbClr val="FFC000"/>
                </a:solidFill>
                <a:effectLst/>
                <a:uLnTx/>
                <a:uFillTx/>
                <a:latin typeface="Franklin Gothic Demi"/>
                <a:ea typeface="+mj-ea"/>
                <a:cs typeface="+mj-cs"/>
              </a:rPr>
              <a:t>PART I</a:t>
            </a:r>
          </a:p>
          <a:p>
            <a:pPr marL="0" marR="0" lvl="0" indent="0" algn="l" defTabSz="914239" rtl="0" eaLnBrk="1" fontAlgn="auto" latinLnBrk="0" hangingPunct="1">
              <a:lnSpc>
                <a:spcPct val="85000"/>
              </a:lnSpc>
              <a:spcBef>
                <a:spcPct val="0"/>
              </a:spcBef>
              <a:spcAft>
                <a:spcPts val="0"/>
              </a:spcAft>
              <a:buClrTx/>
              <a:buSzTx/>
              <a:buFontTx/>
              <a:buNone/>
              <a:tabLst/>
              <a:defRPr/>
            </a:pPr>
            <a:endParaRPr kumimoji="0" lang="en-GB" sz="2800" b="0" i="0" u="none" strike="noStrike" kern="1200" cap="all" spc="0" normalizeH="0" baseline="0" noProof="0" dirty="0">
              <a:ln>
                <a:noFill/>
              </a:ln>
              <a:solidFill>
                <a:srgbClr val="FFC000"/>
              </a:solidFill>
              <a:effectLst/>
              <a:uLnTx/>
              <a:uFillTx/>
              <a:latin typeface="Franklin Gothic Demi"/>
              <a:ea typeface="+mj-ea"/>
              <a:cs typeface="+mj-cs"/>
            </a:endParaRPr>
          </a:p>
          <a:p>
            <a:pPr marL="0" marR="0" lvl="0" indent="0" algn="l" defTabSz="914239" rtl="0" eaLnBrk="1" fontAlgn="auto" latinLnBrk="0" hangingPunct="1">
              <a:lnSpc>
                <a:spcPct val="85000"/>
              </a:lnSpc>
              <a:spcBef>
                <a:spcPct val="0"/>
              </a:spcBef>
              <a:spcAft>
                <a:spcPts val="0"/>
              </a:spcAft>
              <a:buClrTx/>
              <a:buSzTx/>
              <a:buFontTx/>
              <a:buNone/>
              <a:tabLst/>
              <a:defRPr/>
            </a:pPr>
            <a:r>
              <a:rPr kumimoji="0" lang="en-GB" sz="2800" b="0" i="0" u="none" strike="noStrike" kern="1200" cap="all" spc="0" normalizeH="0" baseline="0" noProof="0" dirty="0">
                <a:ln>
                  <a:noFill/>
                </a:ln>
                <a:solidFill>
                  <a:srgbClr val="FFC000"/>
                </a:solidFill>
                <a:effectLst/>
                <a:uLnTx/>
                <a:uFillTx/>
                <a:latin typeface="Franklin Gothic Demi"/>
                <a:ea typeface="+mj-ea"/>
                <a:cs typeface="+mj-cs"/>
              </a:rPr>
              <a:t>2017 Rating Revaluation</a:t>
            </a:r>
          </a:p>
        </p:txBody>
      </p:sp>
    </p:spTree>
    <p:extLst>
      <p:ext uri="{BB962C8B-B14F-4D97-AF65-F5344CB8AC3E}">
        <p14:creationId xmlns:p14="http://schemas.microsoft.com/office/powerpoint/2010/main" val="316588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9"/>
          <p:cNvSpPr txBox="1">
            <a:spLocks noChangeArrowheads="1"/>
          </p:cNvSpPr>
          <p:nvPr/>
        </p:nvSpPr>
        <p:spPr bwMode="auto">
          <a:xfrm>
            <a:off x="419860" y="3414378"/>
            <a:ext cx="8201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tabLst>
                <a:tab pos="2554288" algn="l"/>
              </a:tabLst>
              <a:defRPr>
                <a:solidFill>
                  <a:schemeClr val="tx1"/>
                </a:solidFill>
                <a:latin typeface="Arial" charset="0"/>
                <a:cs typeface="Arial" charset="0"/>
              </a:defRPr>
            </a:lvl1pPr>
            <a:lvl2pPr marL="742950" indent="-285750" algn="l" eaLnBrk="0" hangingPunct="0">
              <a:tabLst>
                <a:tab pos="2554288" algn="l"/>
              </a:tabLst>
              <a:defRPr>
                <a:solidFill>
                  <a:schemeClr val="tx1"/>
                </a:solidFill>
                <a:latin typeface="Arial" charset="0"/>
                <a:cs typeface="Arial" charset="0"/>
              </a:defRPr>
            </a:lvl2pPr>
            <a:lvl3pPr marL="1143000" indent="-228600" algn="l" eaLnBrk="0" hangingPunct="0">
              <a:tabLst>
                <a:tab pos="2554288" algn="l"/>
              </a:tabLst>
              <a:defRPr>
                <a:solidFill>
                  <a:schemeClr val="tx1"/>
                </a:solidFill>
                <a:latin typeface="Arial" charset="0"/>
                <a:cs typeface="Arial" charset="0"/>
              </a:defRPr>
            </a:lvl3pPr>
            <a:lvl4pPr marL="1600200" indent="-228600" algn="l" eaLnBrk="0" hangingPunct="0">
              <a:tabLst>
                <a:tab pos="2554288" algn="l"/>
              </a:tabLst>
              <a:defRPr>
                <a:solidFill>
                  <a:schemeClr val="tx1"/>
                </a:solidFill>
                <a:latin typeface="Arial" charset="0"/>
                <a:cs typeface="Arial" charset="0"/>
              </a:defRPr>
            </a:lvl4pPr>
            <a:lvl5pPr marL="2057400" indent="-228600" algn="l" eaLnBrk="0" hangingPunct="0">
              <a:tabLst>
                <a:tab pos="25542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5542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5542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5542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554288" algn="l"/>
              </a:tabLs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ct val="50000"/>
              </a:spcAft>
              <a:buClrTx/>
              <a:buSzTx/>
              <a:buFontTx/>
              <a:buNone/>
              <a:tabLst>
                <a:tab pos="2554288" algn="l"/>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mn-ea"/>
                <a:cs typeface="Arial" charset="0"/>
              </a:rPr>
              <a:t>	</a:t>
            </a:r>
          </a:p>
        </p:txBody>
      </p:sp>
      <p:sp>
        <p:nvSpPr>
          <p:cNvPr id="5" name="Text Box 7"/>
          <p:cNvSpPr txBox="1">
            <a:spLocks noChangeArrowheads="1"/>
          </p:cNvSpPr>
          <p:nvPr/>
        </p:nvSpPr>
        <p:spPr bwMode="auto">
          <a:xfrm>
            <a:off x="421971" y="330995"/>
            <a:ext cx="8283356" cy="453004"/>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srgbClr val="1CAF92"/>
                </a:solidFill>
                <a:effectLst/>
                <a:uLnTx/>
                <a:uFillTx/>
                <a:latin typeface="Franklin Gothic Demi"/>
                <a:ea typeface="+mn-ea"/>
                <a:cs typeface="+mn-cs"/>
              </a:rPr>
              <a:t>2017 Rating Revaluation</a:t>
            </a:r>
          </a:p>
        </p:txBody>
      </p:sp>
      <p:sp>
        <p:nvSpPr>
          <p:cNvPr id="8" name="Text Placeholder 3"/>
          <p:cNvSpPr txBox="1">
            <a:spLocks/>
          </p:cNvSpPr>
          <p:nvPr/>
        </p:nvSpPr>
        <p:spPr>
          <a:xfrm>
            <a:off x="419102" y="1383619"/>
            <a:ext cx="7864475" cy="3024336"/>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Tax on occupation of land and buildings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Rateable value (RV) = Rental Value of non-domestic property subject to statutory assumptions</a:t>
            </a:r>
          </a:p>
          <a:p>
            <a:pPr marL="318641" marR="0" lvl="2" indent="-318641"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Comparative rentals preferred valuation approach but cost basis for specialised properties – known as contractor’s basis</a:t>
            </a:r>
          </a:p>
          <a:p>
            <a:pPr marL="1341438" marR="0" lvl="3" indent="-3556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Cost out tenant’s modern substitute</a:t>
            </a:r>
          </a:p>
          <a:p>
            <a:pPr marL="1341438" marR="0" lvl="3" indent="-3556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Adjust for depreciation &amp; obsolescence</a:t>
            </a:r>
          </a:p>
          <a:p>
            <a:pPr marL="1341438" marR="0" lvl="3" indent="-3556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Add for land</a:t>
            </a:r>
          </a:p>
          <a:p>
            <a:pPr marL="1341438" marR="0" lvl="3" indent="-3556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Decapitalise</a:t>
            </a:r>
          </a:p>
          <a:p>
            <a:pPr marL="1341438" marR="0" lvl="3" indent="-355600"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Stand back and look – end allowance</a:t>
            </a:r>
          </a:p>
          <a:p>
            <a:pPr marL="273050" marR="0" lvl="3" indent="-273050" algn="l" defTabSz="914239" rtl="0" eaLnBrk="1" fontAlgn="auto" latinLnBrk="0" hangingPunct="1">
              <a:lnSpc>
                <a:spcPts val="2400"/>
              </a:lnSpc>
              <a:spcBef>
                <a:spcPts val="0"/>
              </a:spcBef>
              <a:spcAft>
                <a:spcPts val="0"/>
              </a:spcAft>
              <a:buClrTx/>
              <a:buSzTx/>
              <a:buFont typeface="Arial" panose="020B0604020202020204" pitchFamily="34" charset="0"/>
              <a:buChar char="•"/>
              <a:tabLst>
                <a:tab pos="355600" algn="l"/>
              </a:tabLst>
              <a:defRPr/>
            </a:pPr>
            <a:r>
              <a:rPr kumimoji="0" lang="en-GB" sz="1400" b="0" i="0" u="none" strike="noStrike" kern="1200" cap="none" spc="0" normalizeH="0" baseline="0" noProof="0" dirty="0">
                <a:ln>
                  <a:noFill/>
                </a:ln>
                <a:solidFill>
                  <a:prstClr val="white"/>
                </a:solidFill>
                <a:effectLst/>
                <a:uLnTx/>
                <a:uFillTx/>
                <a:latin typeface="Franklin Gothic Medium"/>
                <a:ea typeface="+mn-ea"/>
                <a:cs typeface="+mn-cs"/>
              </a:rPr>
              <a:t>Liability = RV x UBR + Transitional scheme + supplements + relief</a:t>
            </a:r>
          </a:p>
        </p:txBody>
      </p:sp>
      <p:sp>
        <p:nvSpPr>
          <p:cNvPr id="6" name="Text Placeholder 4"/>
          <p:cNvSpPr txBox="1">
            <a:spLocks/>
          </p:cNvSpPr>
          <p:nvPr/>
        </p:nvSpPr>
        <p:spPr>
          <a:xfrm>
            <a:off x="421970" y="1065871"/>
            <a:ext cx="6930699"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1CAF92"/>
                </a:solidFill>
                <a:effectLst/>
                <a:uLnTx/>
                <a:uFillTx/>
                <a:latin typeface="Franklin Gothic Demi Cond" panose="020B0706030402020204" pitchFamily="34" charset="0"/>
                <a:ea typeface="+mn-ea"/>
                <a:cs typeface="+mn-cs"/>
              </a:rPr>
              <a:t>BUSINESS RATES – THE BASICS</a:t>
            </a:r>
          </a:p>
        </p:txBody>
      </p:sp>
    </p:spTree>
    <p:extLst>
      <p:ext uri="{BB962C8B-B14F-4D97-AF65-F5344CB8AC3E}">
        <p14:creationId xmlns:p14="http://schemas.microsoft.com/office/powerpoint/2010/main" val="3571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30323" y="330995"/>
            <a:ext cx="8283356"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srgbClr val="1CAF92"/>
                </a:solidFill>
                <a:effectLst/>
                <a:uLnTx/>
                <a:uFillTx/>
                <a:latin typeface="Franklin Gothic Demi"/>
                <a:ea typeface="+mn-ea"/>
                <a:cs typeface="+mn-cs"/>
              </a:rPr>
              <a:t>2017 rating revaluation</a:t>
            </a:r>
          </a:p>
        </p:txBody>
      </p:sp>
      <p:sp>
        <p:nvSpPr>
          <p:cNvPr id="3"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endParaRPr kumimoji="0" lang="en-GB" sz="1600" b="0" i="0" u="none" strike="noStrike" kern="1200" cap="all" spc="0" normalizeH="0" baseline="0" noProof="0" dirty="0">
              <a:ln>
                <a:noFill/>
              </a:ln>
              <a:solidFill>
                <a:srgbClr val="1CAF92"/>
              </a:solidFill>
              <a:effectLst/>
              <a:uLnTx/>
              <a:uFillTx/>
              <a:latin typeface="Franklin Gothic Demi Cond" panose="020B0706030402020204" pitchFamily="34" charset="0"/>
              <a:ea typeface="+mn-ea"/>
              <a:cs typeface="+mn-cs"/>
            </a:endParaRPr>
          </a:p>
        </p:txBody>
      </p:sp>
      <p:sp>
        <p:nvSpPr>
          <p:cNvPr id="4" name="Text Placeholder 3"/>
          <p:cNvSpPr txBox="1">
            <a:spLocks/>
          </p:cNvSpPr>
          <p:nvPr/>
        </p:nvSpPr>
        <p:spPr>
          <a:xfrm>
            <a:off x="431799" y="1382317"/>
            <a:ext cx="8424677" cy="2998635"/>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RV x UBR (2018/19 - 48.0p/£)</a:t>
            </a: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 UBR supplement for RVs &gt; £51,000</a:t>
            </a:r>
            <a:b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b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(up from £18,000 at present)</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tab pos="273050" algn="l"/>
                <a:tab pos="355600" algn="l"/>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Overall equating to 49.3p/£ (outside London) or 51.3p/£ (London for Crossrail)</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tab pos="273050" algn="l"/>
                <a:tab pos="355600" algn="l"/>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tab pos="273050" algn="l"/>
                <a:tab pos="355600" algn="l"/>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Adjusted for transitional scheme</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tab pos="273050" algn="l"/>
                <a:tab pos="355600" algn="l"/>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tab pos="273050" algn="l"/>
                <a:tab pos="355600" algn="l"/>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80% Charitable relief</a:t>
            </a: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tab pos="273050" algn="l"/>
                <a:tab pos="355600" algn="l"/>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tab pos="273050" algn="l"/>
                <a:tab pos="355600" algn="l"/>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5" name="Text Placeholder 4"/>
          <p:cNvSpPr txBox="1">
            <a:spLocks/>
          </p:cNvSpPr>
          <p:nvPr/>
        </p:nvSpPr>
        <p:spPr>
          <a:xfrm>
            <a:off x="441984" y="948780"/>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1CAF92"/>
                </a:solidFill>
                <a:effectLst/>
                <a:uLnTx/>
                <a:uFillTx/>
                <a:latin typeface="Franklin Gothic Demi Cond" panose="020B0706030402020204" pitchFamily="34" charset="0"/>
                <a:ea typeface="+mn-ea"/>
                <a:cs typeface="+mn-cs"/>
              </a:rPr>
              <a:t>CALCULATION OF LIABILITY</a:t>
            </a:r>
          </a:p>
        </p:txBody>
      </p:sp>
    </p:spTree>
    <p:extLst>
      <p:ext uri="{BB962C8B-B14F-4D97-AF65-F5344CB8AC3E}">
        <p14:creationId xmlns:p14="http://schemas.microsoft.com/office/powerpoint/2010/main" val="57088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13853" y="12734"/>
          <a:ext cx="9144000" cy="504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 – SECTOR COMPARISON</a:t>
            </a:r>
          </a:p>
        </p:txBody>
      </p:sp>
      <p:sp>
        <p:nvSpPr>
          <p:cNvPr id="5" name="Text Placeholder 4"/>
          <p:cNvSpPr txBox="1">
            <a:spLocks/>
          </p:cNvSpPr>
          <p:nvPr/>
        </p:nvSpPr>
        <p:spPr>
          <a:xfrm>
            <a:off x="6732240" y="966552"/>
            <a:ext cx="2124236" cy="2010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20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DRAFT LIST </a:t>
            </a:r>
          </a:p>
        </p:txBody>
      </p:sp>
    </p:spTree>
    <p:extLst>
      <p:ext uri="{BB962C8B-B14F-4D97-AF65-F5344CB8AC3E}">
        <p14:creationId xmlns:p14="http://schemas.microsoft.com/office/powerpoint/2010/main" val="178474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430325" y="330995"/>
            <a:ext cx="6882435" cy="458392"/>
          </a:xfrm>
          <a:prstGeom prst="rect">
            <a:avLst/>
          </a:prstGeom>
          <a:noFill/>
          <a:ln w="9525">
            <a:noFill/>
            <a:miter lim="800000"/>
            <a:headEnd/>
            <a:tailEnd/>
          </a:ln>
        </p:spPr>
        <p:txBody>
          <a:bodyPr wrap="square" lIns="0" tIns="0" rIns="0" bIns="0" anchor="b"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2100" b="0" i="0" u="none" strike="noStrike" kern="1200" cap="all" spc="0" normalizeH="0" baseline="0" noProof="0" dirty="0">
                <a:ln>
                  <a:noFill/>
                </a:ln>
                <a:solidFill>
                  <a:prstClr val="white"/>
                </a:solidFill>
                <a:effectLst/>
                <a:uLnTx/>
                <a:uFillTx/>
                <a:latin typeface="Franklin Gothic Demi"/>
                <a:ea typeface="+mn-ea"/>
                <a:cs typeface="+mn-cs"/>
              </a:rPr>
              <a:t>2017 rating revaluation</a:t>
            </a:r>
          </a:p>
        </p:txBody>
      </p:sp>
      <p:sp>
        <p:nvSpPr>
          <p:cNvPr id="7" name="Text Placeholder 4"/>
          <p:cNvSpPr txBox="1">
            <a:spLocks/>
          </p:cNvSpPr>
          <p:nvPr/>
        </p:nvSpPr>
        <p:spPr>
          <a:xfrm>
            <a:off x="433612" y="951571"/>
            <a:ext cx="6879144" cy="153343"/>
          </a:xfrm>
          <a:prstGeom prst="rect">
            <a:avLst/>
          </a:prstGeom>
        </p:spPr>
        <p:txBody>
          <a:bodyPr vert="horz" lIns="0" tIns="0" rIns="0" bIns="0" rtlCol="0">
            <a:noAutofit/>
          </a:bodyPr>
          <a:lstStyle>
            <a:lvl1pPr marL="0" indent="0" algn="l" defTabSz="1043056" rtl="0" eaLnBrk="1" latinLnBrk="0" hangingPunct="1">
              <a:lnSpc>
                <a:spcPts val="2200"/>
              </a:lnSpc>
              <a:spcBef>
                <a:spcPts val="0"/>
              </a:spcBef>
              <a:spcAft>
                <a:spcPts val="1600"/>
              </a:spcAft>
              <a:buFont typeface="Arial" panose="020B0604020202020204" pitchFamily="34" charset="0"/>
              <a:buNone/>
              <a:defRPr sz="2000" kern="1200" cap="all" baseline="0">
                <a:solidFill>
                  <a:schemeClr val="accent1"/>
                </a:solidFill>
                <a:latin typeface="Franklin Gothic Demi Cond" panose="020B0706030402020204" pitchFamily="34" charset="0"/>
                <a:ea typeface="+mn-ea"/>
                <a:cs typeface="+mn-cs"/>
              </a:defRPr>
            </a:lvl1pPr>
            <a:lvl2pPr marL="0" indent="0" algn="l" defTabSz="1043056" rtl="0" eaLnBrk="1" latinLnBrk="0" hangingPunct="1">
              <a:lnSpc>
                <a:spcPts val="2200"/>
              </a:lnSpc>
              <a:spcBef>
                <a:spcPts val="0"/>
              </a:spcBef>
              <a:spcAft>
                <a:spcPts val="500"/>
              </a:spcAft>
              <a:buFont typeface="Arial" panose="020B0604020202020204" pitchFamily="34" charset="0"/>
              <a:buNone/>
              <a:defRPr sz="2000" kern="1200">
                <a:solidFill>
                  <a:schemeClr val="tx1"/>
                </a:solidFill>
                <a:latin typeface="+mn-lt"/>
                <a:ea typeface="+mn-ea"/>
                <a:cs typeface="+mn-cs"/>
              </a:defRPr>
            </a:lvl2pPr>
            <a:lvl3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3pPr>
            <a:lvl4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80975" indent="-180975" algn="l" defTabSz="1043056" rtl="0" eaLnBrk="1" latinLnBrk="0" hangingPunct="1">
              <a:lnSpc>
                <a:spcPts val="22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6pPr>
            <a:lvl7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7pPr>
            <a:lvl8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8pPr>
            <a:lvl9pPr marL="313200" indent="-313200" algn="l" defTabSz="1043056" rtl="0" eaLnBrk="1" latinLnBrk="0" hangingPunct="1">
              <a:lnSpc>
                <a:spcPts val="2200"/>
              </a:lnSpc>
              <a:spcBef>
                <a:spcPts val="0"/>
              </a:spcBef>
              <a:spcAft>
                <a:spcPts val="500"/>
              </a:spcAft>
              <a:buFont typeface="Arial" panose="020B0604020202020204" pitchFamily="34" charset="0"/>
              <a:buChar char="•"/>
              <a:defRPr sz="2000" kern="1200" baseline="0">
                <a:solidFill>
                  <a:schemeClr val="tx1"/>
                </a:solidFill>
                <a:latin typeface="+mn-lt"/>
                <a:ea typeface="+mn-ea"/>
                <a:cs typeface="+mn-cs"/>
              </a:defRPr>
            </a:lvl9pPr>
          </a:lstStyle>
          <a:p>
            <a:pPr marL="0" marR="0" lvl="0" indent="0" algn="l" defTabSz="1043056" rtl="0" eaLnBrk="1" fontAlgn="auto" latinLnBrk="0" hangingPunct="1">
              <a:lnSpc>
                <a:spcPts val="2200"/>
              </a:lnSpc>
              <a:spcBef>
                <a:spcPts val="0"/>
              </a:spcBef>
              <a:spcAft>
                <a:spcPts val="1600"/>
              </a:spcAft>
              <a:buClrTx/>
              <a:buSzTx/>
              <a:buFont typeface="Arial" panose="020B0604020202020204" pitchFamily="34" charset="0"/>
              <a:buNone/>
              <a:tabLst/>
              <a:defRPr/>
            </a:pPr>
            <a:r>
              <a:rPr kumimoji="0" lang="en-GB" sz="1600" b="0" i="0" u="none" strike="noStrike" kern="1200" cap="all" spc="0" normalizeH="0" baseline="0" noProof="0" dirty="0">
                <a:ln>
                  <a:noFill/>
                </a:ln>
                <a:solidFill>
                  <a:srgbClr val="231A53"/>
                </a:solidFill>
                <a:effectLst/>
                <a:uLnTx/>
                <a:uFillTx/>
                <a:latin typeface="Franklin Gothic Demi Cond" panose="020B0706030402020204" pitchFamily="34" charset="0"/>
                <a:ea typeface="+mn-ea"/>
                <a:cs typeface="+mn-cs"/>
              </a:rPr>
              <a:t>Impact of the revaluation</a:t>
            </a:r>
          </a:p>
        </p:txBody>
      </p:sp>
      <p:sp>
        <p:nvSpPr>
          <p:cNvPr id="8" name="Text Placeholder 3"/>
          <p:cNvSpPr txBox="1">
            <a:spLocks/>
          </p:cNvSpPr>
          <p:nvPr/>
        </p:nvSpPr>
        <p:spPr>
          <a:xfrm>
            <a:off x="431799" y="1382317"/>
            <a:ext cx="8281880" cy="1918515"/>
          </a:xfrm>
          <a:prstGeom prst="rect">
            <a:avLst/>
          </a:prstGeom>
        </p:spPr>
        <p:txBody>
          <a:bodyPr vert="horz" lIns="0" tIns="0" rIns="0" bIns="0" rtlCol="0">
            <a:noAutofit/>
          </a:bodyPr>
          <a:lstStyle>
            <a:lvl1pPr marL="0" indent="0" algn="l" defTabSz="914239" rtl="0" eaLnBrk="1" latinLnBrk="0" hangingPunct="1">
              <a:lnSpc>
                <a:spcPts val="1928"/>
              </a:lnSpc>
              <a:spcBef>
                <a:spcPts val="0"/>
              </a:spcBef>
              <a:spcAft>
                <a:spcPts val="1402"/>
              </a:spcAft>
              <a:buFont typeface="Arial" panose="020B0604020202020204" pitchFamily="34" charset="0"/>
              <a:buNone/>
              <a:defRPr sz="1800" kern="1200" cap="all" baseline="0">
                <a:solidFill>
                  <a:schemeClr val="tx1"/>
                </a:solidFill>
                <a:latin typeface="Franklin Gothic Demi Cond" panose="020B0706030402020204" pitchFamily="34" charset="0"/>
                <a:ea typeface="+mn-ea"/>
                <a:cs typeface="+mn-cs"/>
              </a:defRPr>
            </a:lvl1pPr>
            <a:lvl2pPr marL="0" indent="0" algn="l" defTabSz="914239" rtl="0" eaLnBrk="1" latinLnBrk="0" hangingPunct="1">
              <a:lnSpc>
                <a:spcPts val="1928"/>
              </a:lnSpc>
              <a:spcBef>
                <a:spcPts val="0"/>
              </a:spcBef>
              <a:spcAft>
                <a:spcPts val="438"/>
              </a:spcAft>
              <a:buFont typeface="Arial" panose="020B0604020202020204" pitchFamily="34" charset="0"/>
              <a:buNone/>
              <a:defRPr sz="1800" kern="1200">
                <a:solidFill>
                  <a:schemeClr val="tx1"/>
                </a:solidFill>
                <a:latin typeface="+mn-lt"/>
                <a:ea typeface="+mn-ea"/>
                <a:cs typeface="+mn-cs"/>
              </a:defRPr>
            </a:lvl2pPr>
            <a:lvl3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3pPr>
            <a:lvl4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4pPr>
            <a:lvl5pPr marL="158625" indent="-158625" algn="l" defTabSz="914239" rtl="0" eaLnBrk="1" latinLnBrk="0" hangingPunct="1">
              <a:lnSpc>
                <a:spcPts val="1928"/>
              </a:lnSpc>
              <a:spcBef>
                <a:spcPts val="0"/>
              </a:spcBef>
              <a:spcAft>
                <a:spcPts val="438"/>
              </a:spcAft>
              <a:buFont typeface="Arial" panose="020B0604020202020204" pitchFamily="34" charset="0"/>
              <a:buChar char="•"/>
              <a:defRPr sz="1800" kern="1200">
                <a:solidFill>
                  <a:schemeClr val="tx1"/>
                </a:solidFill>
                <a:latin typeface="+mn-lt"/>
                <a:ea typeface="+mn-ea"/>
                <a:cs typeface="+mn-cs"/>
              </a:defRPr>
            </a:lvl5pPr>
            <a:lvl6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6pPr>
            <a:lvl7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7pPr>
            <a:lvl8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8pPr>
            <a:lvl9pPr marL="274520" indent="-274520" algn="l" defTabSz="914239" rtl="0" eaLnBrk="1" latinLnBrk="0" hangingPunct="1">
              <a:lnSpc>
                <a:spcPts val="1928"/>
              </a:lnSpc>
              <a:spcBef>
                <a:spcPts val="0"/>
              </a:spcBef>
              <a:spcAft>
                <a:spcPts val="438"/>
              </a:spcAft>
              <a:buFont typeface="Arial" panose="020B0604020202020204" pitchFamily="34" charset="0"/>
              <a:buChar char="•"/>
              <a:defRPr sz="1800" kern="1200" baseline="0">
                <a:solidFill>
                  <a:schemeClr val="tx1"/>
                </a:solidFill>
                <a:latin typeface="+mn-lt"/>
                <a:ea typeface="+mn-ea"/>
                <a:cs typeface="+mn-cs"/>
              </a:defRPr>
            </a:lvl9pPr>
          </a:lstStyle>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Franklin Gothic Medium"/>
                <a:ea typeface="+mn-ea"/>
                <a:cs typeface="+mn-cs"/>
              </a:rPr>
              <a:t>Key Drivers for the increase in Higher Education assessments</a:t>
            </a: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white"/>
              </a:solidFill>
              <a:effectLst/>
              <a:uLnTx/>
              <a:uFillTx/>
              <a:latin typeface="Franklin Gothic Medium"/>
              <a:ea typeface="+mn-ea"/>
              <a:cs typeface="+mn-cs"/>
            </a:endParaRP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Cost based valuation approach reflecting tender price inflation</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Initial VOA Practice Note (before central discussions)</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Removal of age related costs</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Reduced allowances (e.g. for multi-storey buildings)</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More aggressive approach to land pricing</a:t>
            </a:r>
          </a:p>
          <a:p>
            <a:pPr marL="300552" marR="0" lvl="4" indent="-300552" algn="l" defTabSz="914239"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Increase partly moderated by reduced decapitalisation rate (from 3.33% to 2.6%)</a:t>
            </a: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Franklin Gothic Medium"/>
              <a:ea typeface="+mn-ea"/>
              <a:cs typeface="+mn-cs"/>
            </a:endParaRPr>
          </a:p>
          <a:p>
            <a:pPr marL="0" marR="0" lvl="4" indent="0" algn="l" defTabSz="914239"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Franklin Gothic Medium"/>
                <a:ea typeface="+mn-ea"/>
                <a:cs typeface="+mn-cs"/>
              </a:rPr>
              <a:t>  </a:t>
            </a:r>
          </a:p>
        </p:txBody>
      </p:sp>
    </p:spTree>
    <p:extLst>
      <p:ext uri="{BB962C8B-B14F-4D97-AF65-F5344CB8AC3E}">
        <p14:creationId xmlns:p14="http://schemas.microsoft.com/office/powerpoint/2010/main" val="2895490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Gerald Eve - Presentation">
  <a:themeElements>
    <a:clrScheme name="_Gerald Eve Colours">
      <a:dk1>
        <a:sysClr val="windowText" lastClr="000000"/>
      </a:dk1>
      <a:lt1>
        <a:sysClr val="window" lastClr="FFFFFF"/>
      </a:lt1>
      <a:dk2>
        <a:srgbClr val="231A53"/>
      </a:dk2>
      <a:lt2>
        <a:srgbClr val="1CAF92"/>
      </a:lt2>
      <a:accent1>
        <a:srgbClr val="1CAF92"/>
      </a:accent1>
      <a:accent2>
        <a:srgbClr val="231A53"/>
      </a:accent2>
      <a:accent3>
        <a:srgbClr val="007FA4"/>
      </a:accent3>
      <a:accent4>
        <a:srgbClr val="5EC2ED"/>
      </a:accent4>
      <a:accent5>
        <a:srgbClr val="A1B41D"/>
      </a:accent5>
      <a:accent6>
        <a:srgbClr val="EB8601"/>
      </a:accent6>
      <a:hlink>
        <a:srgbClr val="5EC2ED"/>
      </a:hlink>
      <a:folHlink>
        <a:srgbClr val="1CAF92"/>
      </a:folHlink>
    </a:clrScheme>
    <a:fontScheme name="_Gerald Eve Fonts">
      <a:majorFont>
        <a:latin typeface="Franklin Gothic Demi"/>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E9C083143F1943BC35958CC853B846" ma:contentTypeVersion="10" ma:contentTypeDescription="Create a new document." ma:contentTypeScope="" ma:versionID="ad192a72705bb1e7790b778922c1e781">
  <xsd:schema xmlns:xsd="http://www.w3.org/2001/XMLSchema" xmlns:xs="http://www.w3.org/2001/XMLSchema" xmlns:p="http://schemas.microsoft.com/office/2006/metadata/properties" xmlns:ns2="3846b46e-6855-45f4-99c4-bbbbaeb658d1" xmlns:ns3="90a3253b-4aac-455d-9996-09f9f254bf92" targetNamespace="http://schemas.microsoft.com/office/2006/metadata/properties" ma:root="true" ma:fieldsID="100ac18cd967ec98807f29a43d84a0ab" ns2:_="" ns3:_="">
    <xsd:import namespace="3846b46e-6855-45f4-99c4-bbbbaeb658d1"/>
    <xsd:import namespace="90a3253b-4aac-455d-9996-09f9f254bf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6b46e-6855-45f4-99c4-bbbbaeb658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a3253b-4aac-455d-9996-09f9f254bf9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B14101-5FBC-4540-A756-EF3DF2D1BFF9}">
  <ds:schemaRefs>
    <ds:schemaRef ds:uri="http://schemas.microsoft.com/sharepoint/v3/contenttype/forms"/>
  </ds:schemaRefs>
</ds:datastoreItem>
</file>

<file path=customXml/itemProps2.xml><?xml version="1.0" encoding="utf-8"?>
<ds:datastoreItem xmlns:ds="http://schemas.openxmlformats.org/officeDocument/2006/customXml" ds:itemID="{5BAB99ED-47A6-41B2-A65A-4168D2FC175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0a3253b-4aac-455d-9996-09f9f254bf92"/>
    <ds:schemaRef ds:uri="http://purl.org/dc/terms/"/>
    <ds:schemaRef ds:uri="3846b46e-6855-45f4-99c4-bbbbaeb658d1"/>
    <ds:schemaRef ds:uri="http://www.w3.org/XML/1998/namespace"/>
    <ds:schemaRef ds:uri="http://purl.org/dc/dcmitype/"/>
  </ds:schemaRefs>
</ds:datastoreItem>
</file>

<file path=customXml/itemProps3.xml><?xml version="1.0" encoding="utf-8"?>
<ds:datastoreItem xmlns:ds="http://schemas.openxmlformats.org/officeDocument/2006/customXml" ds:itemID="{1C6C6079-1DB7-438B-9DFB-88C0AB999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6b46e-6855-45f4-99c4-bbbbaeb658d1"/>
    <ds:schemaRef ds:uri="90a3253b-4aac-455d-9996-09f9f254bf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2149</Words>
  <Application>Microsoft Office PowerPoint</Application>
  <PresentationFormat>On-screen Show (16:9)</PresentationFormat>
  <Paragraphs>530</Paragraphs>
  <Slides>40</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FoundrySterling-Bold</vt:lpstr>
      <vt:lpstr>Franklin Gothic Book</vt:lpstr>
      <vt:lpstr>Franklin Gothic Demi</vt:lpstr>
      <vt:lpstr>Franklin Gothic Demi Cond</vt:lpstr>
      <vt:lpstr>Franklin Gothic Medium</vt:lpstr>
      <vt:lpstr>Times New Roman</vt:lpstr>
      <vt:lpstr>ヒラギノ角ゴ Pro W3</vt:lpstr>
      <vt:lpstr>Office Theme</vt:lpstr>
      <vt:lpstr>2_Gerald Eve - Presentation</vt:lpstr>
      <vt:lpstr>PowerPoint Presentation</vt:lpstr>
      <vt:lpstr>PowerPoint Presentation</vt:lpstr>
      <vt:lpstr>2017 rating revaluation - AUDE 10 APRIL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Perry</dc:creator>
  <cp:lastModifiedBy>Cheryl Pick</cp:lastModifiedBy>
  <cp:revision>8</cp:revision>
  <dcterms:modified xsi:type="dcterms:W3CDTF">2018-04-16T08:07:02Z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0x01010073E9C083143F1943BC35958CC853B846</vt:lpwstr>
  </property>
</Properties>
</file>