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935" r:id="rId4"/>
    <p:sldMasterId id="2147483918" r:id="rId5"/>
    <p:sldMasterId id="2147483940" r:id="rId6"/>
    <p:sldMasterId id="2147483949" r:id="rId7"/>
    <p:sldMasterId id="2147483955" r:id="rId8"/>
    <p:sldMasterId id="2147483962" r:id="rId9"/>
  </p:sldMasterIdLst>
  <p:notesMasterIdLst>
    <p:notesMasterId r:id="rId36"/>
  </p:notesMasterIdLst>
  <p:handoutMasterIdLst>
    <p:handoutMasterId r:id="rId37"/>
  </p:handoutMasterIdLst>
  <p:sldIdLst>
    <p:sldId id="256" r:id="rId10"/>
    <p:sldId id="261" r:id="rId11"/>
    <p:sldId id="280" r:id="rId12"/>
    <p:sldId id="332" r:id="rId13"/>
    <p:sldId id="337" r:id="rId14"/>
    <p:sldId id="375" r:id="rId15"/>
    <p:sldId id="339" r:id="rId16"/>
    <p:sldId id="376" r:id="rId17"/>
    <p:sldId id="364" r:id="rId18"/>
    <p:sldId id="354" r:id="rId19"/>
    <p:sldId id="350" r:id="rId20"/>
    <p:sldId id="352" r:id="rId21"/>
    <p:sldId id="346" r:id="rId22"/>
    <p:sldId id="348" r:id="rId23"/>
    <p:sldId id="371" r:id="rId24"/>
    <p:sldId id="366" r:id="rId25"/>
    <p:sldId id="349" r:id="rId26"/>
    <p:sldId id="360" r:id="rId27"/>
    <p:sldId id="368" r:id="rId28"/>
    <p:sldId id="333" r:id="rId29"/>
    <p:sldId id="377" r:id="rId30"/>
    <p:sldId id="382" r:id="rId31"/>
    <p:sldId id="381" r:id="rId32"/>
    <p:sldId id="379" r:id="rId33"/>
    <p:sldId id="380" r:id="rId34"/>
    <p:sldId id="378" r:id="rId35"/>
  </p:sldIdLst>
  <p:sldSz cx="12192000" cy="6858000"/>
  <p:notesSz cx="7315200" cy="9601200"/>
  <p:embeddedFontLst>
    <p:embeddedFont>
      <p:font typeface="Proxima Nova Alt Rg" panose="02000506030000020004" charset="0"/>
      <p:regular r:id="rId38"/>
      <p:bold r:id="rId39"/>
    </p:embeddedFont>
    <p:embeddedFont>
      <p:font typeface="MS PGothic" panose="020B0600070205080204" pitchFamily="34" charset="-128"/>
      <p:regular r:id="rId40"/>
    </p:embeddedFont>
    <p:embeddedFont>
      <p:font typeface="SimSun" panose="02010600030101010101" pitchFamily="2" charset="-122"/>
      <p:regular r:id="rId41"/>
    </p:embeddedFont>
    <p:embeddedFont>
      <p:font typeface="Calibri" panose="020F0502020204030204" pitchFamily="34" charset="0"/>
      <p:regular r:id="rId42"/>
      <p:bold r:id="rId43"/>
      <p:italic r:id="rId44"/>
      <p:boldItalic r:id="rId45"/>
    </p:embeddedFont>
  </p:embeddedFontLst>
  <p:defaultTextStyle>
    <a:defPPr>
      <a:defRPr lang="en-US"/>
    </a:defPPr>
    <a:lvl1pPr algn="ctr" rtl="0" fontAlgn="base">
      <a:spcBef>
        <a:spcPct val="0"/>
      </a:spcBef>
      <a:spcAft>
        <a:spcPct val="0"/>
      </a:spcAft>
      <a:defRPr sz="3100" kern="1200">
        <a:solidFill>
          <a:srgbClr val="414141"/>
        </a:solidFill>
        <a:latin typeface="Gill Sans Light" pitchFamily="1" charset="0"/>
        <a:ea typeface="ヒラギノ角ゴ ProN W3" pitchFamily="1" charset="-128"/>
        <a:cs typeface="+mn-cs"/>
        <a:sym typeface="Gill Sans Light" pitchFamily="1" charset="0"/>
      </a:defRPr>
    </a:lvl1pPr>
    <a:lvl2pPr marL="336752" algn="ctr" rtl="0" fontAlgn="base">
      <a:spcBef>
        <a:spcPct val="0"/>
      </a:spcBef>
      <a:spcAft>
        <a:spcPct val="0"/>
      </a:spcAft>
      <a:defRPr sz="3100" kern="1200">
        <a:solidFill>
          <a:srgbClr val="414141"/>
        </a:solidFill>
        <a:latin typeface="Gill Sans Light" pitchFamily="1" charset="0"/>
        <a:ea typeface="ヒラギノ角ゴ ProN W3" pitchFamily="1" charset="-128"/>
        <a:cs typeface="+mn-cs"/>
        <a:sym typeface="Gill Sans Light" pitchFamily="1" charset="0"/>
      </a:defRPr>
    </a:lvl2pPr>
    <a:lvl3pPr marL="673503" algn="ctr" rtl="0" fontAlgn="base">
      <a:spcBef>
        <a:spcPct val="0"/>
      </a:spcBef>
      <a:spcAft>
        <a:spcPct val="0"/>
      </a:spcAft>
      <a:defRPr sz="3100" kern="1200">
        <a:solidFill>
          <a:srgbClr val="414141"/>
        </a:solidFill>
        <a:latin typeface="Gill Sans Light" pitchFamily="1" charset="0"/>
        <a:ea typeface="ヒラギノ角ゴ ProN W3" pitchFamily="1" charset="-128"/>
        <a:cs typeface="+mn-cs"/>
        <a:sym typeface="Gill Sans Light" pitchFamily="1" charset="0"/>
      </a:defRPr>
    </a:lvl3pPr>
    <a:lvl4pPr marL="1010255" algn="ctr" rtl="0" fontAlgn="base">
      <a:spcBef>
        <a:spcPct val="0"/>
      </a:spcBef>
      <a:spcAft>
        <a:spcPct val="0"/>
      </a:spcAft>
      <a:defRPr sz="3100" kern="1200">
        <a:solidFill>
          <a:srgbClr val="414141"/>
        </a:solidFill>
        <a:latin typeface="Gill Sans Light" pitchFamily="1" charset="0"/>
        <a:ea typeface="ヒラギノ角ゴ ProN W3" pitchFamily="1" charset="-128"/>
        <a:cs typeface="+mn-cs"/>
        <a:sym typeface="Gill Sans Light" pitchFamily="1" charset="0"/>
      </a:defRPr>
    </a:lvl4pPr>
    <a:lvl5pPr marL="1347006" algn="ctr" rtl="0" fontAlgn="base">
      <a:spcBef>
        <a:spcPct val="0"/>
      </a:spcBef>
      <a:spcAft>
        <a:spcPct val="0"/>
      </a:spcAft>
      <a:defRPr sz="3100" kern="1200">
        <a:solidFill>
          <a:srgbClr val="414141"/>
        </a:solidFill>
        <a:latin typeface="Gill Sans Light" pitchFamily="1" charset="0"/>
        <a:ea typeface="ヒラギノ角ゴ ProN W3" pitchFamily="1" charset="-128"/>
        <a:cs typeface="+mn-cs"/>
        <a:sym typeface="Gill Sans Light" pitchFamily="1" charset="0"/>
      </a:defRPr>
    </a:lvl5pPr>
    <a:lvl6pPr marL="1683758" algn="l" defTabSz="673503" rtl="0" eaLnBrk="1" latinLnBrk="0" hangingPunct="1">
      <a:defRPr sz="3100" kern="1200">
        <a:solidFill>
          <a:srgbClr val="414141"/>
        </a:solidFill>
        <a:latin typeface="Gill Sans Light" pitchFamily="1" charset="0"/>
        <a:ea typeface="ヒラギノ角ゴ ProN W3" pitchFamily="1" charset="-128"/>
        <a:cs typeface="+mn-cs"/>
        <a:sym typeface="Gill Sans Light" pitchFamily="1" charset="0"/>
      </a:defRPr>
    </a:lvl6pPr>
    <a:lvl7pPr marL="2020509" algn="l" defTabSz="673503" rtl="0" eaLnBrk="1" latinLnBrk="0" hangingPunct="1">
      <a:defRPr sz="3100" kern="1200">
        <a:solidFill>
          <a:srgbClr val="414141"/>
        </a:solidFill>
        <a:latin typeface="Gill Sans Light" pitchFamily="1" charset="0"/>
        <a:ea typeface="ヒラギノ角ゴ ProN W3" pitchFamily="1" charset="-128"/>
        <a:cs typeface="+mn-cs"/>
        <a:sym typeface="Gill Sans Light" pitchFamily="1" charset="0"/>
      </a:defRPr>
    </a:lvl7pPr>
    <a:lvl8pPr marL="2357261" algn="l" defTabSz="673503" rtl="0" eaLnBrk="1" latinLnBrk="0" hangingPunct="1">
      <a:defRPr sz="3100" kern="1200">
        <a:solidFill>
          <a:srgbClr val="414141"/>
        </a:solidFill>
        <a:latin typeface="Gill Sans Light" pitchFamily="1" charset="0"/>
        <a:ea typeface="ヒラギノ角ゴ ProN W3" pitchFamily="1" charset="-128"/>
        <a:cs typeface="+mn-cs"/>
        <a:sym typeface="Gill Sans Light" pitchFamily="1" charset="0"/>
      </a:defRPr>
    </a:lvl8pPr>
    <a:lvl9pPr marL="2694011" algn="l" defTabSz="673503" rtl="0" eaLnBrk="1" latinLnBrk="0" hangingPunct="1">
      <a:defRPr sz="3100" kern="1200">
        <a:solidFill>
          <a:srgbClr val="414141"/>
        </a:solidFill>
        <a:latin typeface="Gill Sans Light" pitchFamily="1" charset="0"/>
        <a:ea typeface="ヒラギノ角ゴ ProN W3" pitchFamily="1" charset="-128"/>
        <a:cs typeface="+mn-cs"/>
        <a:sym typeface="Gill Sans Light" pitchFamily="1"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rren Chalmers-Stevens" initials="DC" lastIdx="3" clrIdx="0">
    <p:extLst>
      <p:ext uri="{19B8F6BF-5375-455C-9EA6-DF929625EA0E}">
        <p15:presenceInfo xmlns:p15="http://schemas.microsoft.com/office/powerpoint/2012/main" userId="0086a57bfc9538d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scaleToFitPaper="1" frameSlides="1"/>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181FF"/>
    <a:srgbClr val="1F3464"/>
    <a:srgbClr val="EF4123"/>
    <a:srgbClr val="3C89C9"/>
    <a:srgbClr val="E7EDF9"/>
    <a:srgbClr val="96C3EA"/>
    <a:srgbClr val="D12820"/>
    <a:srgbClr val="69FF69"/>
    <a:srgbClr val="FFFF99"/>
    <a:srgbClr val="C5E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6" autoAdjust="0"/>
    <p:restoredTop sz="84065" autoAdjust="0"/>
  </p:normalViewPr>
  <p:slideViewPr>
    <p:cSldViewPr snapToGrid="0" snapToObjects="1" showGuides="1">
      <p:cViewPr varScale="1">
        <p:scale>
          <a:sx n="113" d="100"/>
          <a:sy n="113" d="100"/>
        </p:scale>
        <p:origin x="456" y="7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showGuides="1">
      <p:cViewPr varScale="1">
        <p:scale>
          <a:sx n="67" d="100"/>
          <a:sy n="67" d="100"/>
        </p:scale>
        <p:origin x="-2742" y="-114"/>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font" Target="fonts/font2.fntdata"/><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font" Target="fonts/font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font" Target="fonts/font1.fntdata"/><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notesMaster" Target="notesMasters/notesMaster1.xml"/><Relationship Id="rId49"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font" Target="fonts/font6.fntdata"/><Relationship Id="rId48" Type="http://schemas.openxmlformats.org/officeDocument/2006/relationships/viewProps" Target="viewProps.xml"/><Relationship Id="rId8"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07EB5EE2-A1EB-FD4E-8FC2-DE8591120EAD}" type="datetimeFigureOut">
              <a:rPr lang="en-US" smtClean="0"/>
              <a:t>4/16/2018</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5FF89613-26AD-DD48-B14E-A09F38856A28}" type="slidenum">
              <a:rPr lang="en-US" smtClean="0"/>
              <a:t>‹#›</a:t>
            </a:fld>
            <a:endParaRPr lang="en-US"/>
          </a:p>
        </p:txBody>
      </p:sp>
    </p:spTree>
    <p:extLst>
      <p:ext uri="{BB962C8B-B14F-4D97-AF65-F5344CB8AC3E}">
        <p14:creationId xmlns:p14="http://schemas.microsoft.com/office/powerpoint/2010/main" val="21439972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atin typeface="Gill Sans Light" charset="0"/>
                <a:ea typeface="ヒラギノ角ゴ ProN W3" charset="0"/>
                <a:cs typeface="ヒラギノ角ゴ ProN W3" charset="0"/>
                <a:sym typeface="Gill Sans Light" charset="0"/>
              </a:defRPr>
            </a:lvl1pPr>
          </a:lstStyle>
          <a:p>
            <a:pPr>
              <a:defRPr/>
            </a:pP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wrap="square" lIns="96661" tIns="48331" rIns="96661" bIns="48331" numCol="1" anchor="t" anchorCtr="0" compatLnSpc="1">
            <a:prstTxWarp prst="textNoShape">
              <a:avLst/>
            </a:prstTxWarp>
          </a:bodyPr>
          <a:lstStyle>
            <a:lvl1pPr algn="r">
              <a:defRPr sz="1300"/>
            </a:lvl1pPr>
          </a:lstStyle>
          <a:p>
            <a:fld id="{F4EAE87D-9348-4278-AF33-6A68915F7D0C}" type="datetimeFigureOut">
              <a:rPr lang="en-US"/>
              <a:pPr/>
              <a:t>4/16/2018</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endParaRPr lang="en-US" noProof="0"/>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atin typeface="Gill Sans Light" charset="0"/>
                <a:ea typeface="ヒラギノ角ゴ ProN W3" charset="0"/>
                <a:cs typeface="ヒラギノ角ゴ ProN W3" charset="0"/>
                <a:sym typeface="Gill Sans Light" charset="0"/>
              </a:defRPr>
            </a:lvl1pPr>
          </a:lstStyle>
          <a:p>
            <a:pPr>
              <a:defRPr/>
            </a:pPr>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wrap="square" lIns="96661" tIns="48331" rIns="96661" bIns="48331" numCol="1" anchor="b" anchorCtr="0" compatLnSpc="1">
            <a:prstTxWarp prst="textNoShape">
              <a:avLst/>
            </a:prstTxWarp>
          </a:bodyPr>
          <a:lstStyle>
            <a:lvl1pPr algn="r">
              <a:defRPr sz="1300"/>
            </a:lvl1pPr>
          </a:lstStyle>
          <a:p>
            <a:fld id="{9F179CF1-FFD7-45F5-A9B6-DD27676DB049}" type="slidenum">
              <a:rPr lang="en-US"/>
              <a:pPr/>
              <a:t>‹#›</a:t>
            </a:fld>
            <a:endParaRPr lang="en-US"/>
          </a:p>
        </p:txBody>
      </p:sp>
    </p:spTree>
    <p:extLst>
      <p:ext uri="{BB962C8B-B14F-4D97-AF65-F5344CB8AC3E}">
        <p14:creationId xmlns:p14="http://schemas.microsoft.com/office/powerpoint/2010/main" val="1933574977"/>
      </p:ext>
    </p:extLst>
  </p:cSld>
  <p:clrMap bg1="lt1" tx1="dk1" bg2="lt2" tx2="dk2" accent1="accent1" accent2="accent2" accent3="accent3" accent4="accent4" accent5="accent5" accent6="accent6" hlink="hlink" folHlink="folHlink"/>
  <p:notesStyle>
    <a:lvl1pPr algn="l" defTabSz="336752" rtl="0" eaLnBrk="0" fontAlgn="base" hangingPunct="0">
      <a:spcBef>
        <a:spcPct val="30000"/>
      </a:spcBef>
      <a:spcAft>
        <a:spcPct val="0"/>
      </a:spcAft>
      <a:defRPr sz="900" kern="1200">
        <a:solidFill>
          <a:schemeClr val="tx1"/>
        </a:solidFill>
        <a:latin typeface="+mn-lt"/>
        <a:ea typeface="ＭＳ Ｐゴシック" charset="0"/>
        <a:cs typeface="ＭＳ Ｐゴシック" charset="0"/>
      </a:defRPr>
    </a:lvl1pPr>
    <a:lvl2pPr marL="336752" algn="l" defTabSz="336752" rtl="0" eaLnBrk="0" fontAlgn="base" hangingPunct="0">
      <a:spcBef>
        <a:spcPct val="30000"/>
      </a:spcBef>
      <a:spcAft>
        <a:spcPct val="0"/>
      </a:spcAft>
      <a:defRPr sz="900" kern="1200">
        <a:solidFill>
          <a:schemeClr val="tx1"/>
        </a:solidFill>
        <a:latin typeface="+mn-lt"/>
        <a:ea typeface="ＭＳ Ｐゴシック" charset="0"/>
        <a:cs typeface="+mn-cs"/>
      </a:defRPr>
    </a:lvl2pPr>
    <a:lvl3pPr marL="673503" algn="l" defTabSz="336752" rtl="0" eaLnBrk="0" fontAlgn="base" hangingPunct="0">
      <a:spcBef>
        <a:spcPct val="30000"/>
      </a:spcBef>
      <a:spcAft>
        <a:spcPct val="0"/>
      </a:spcAft>
      <a:defRPr sz="900" kern="1200">
        <a:solidFill>
          <a:schemeClr val="tx1"/>
        </a:solidFill>
        <a:latin typeface="+mn-lt"/>
        <a:ea typeface="ＭＳ Ｐゴシック" charset="0"/>
        <a:cs typeface="+mn-cs"/>
      </a:defRPr>
    </a:lvl3pPr>
    <a:lvl4pPr marL="1010255" algn="l" defTabSz="336752" rtl="0" eaLnBrk="0" fontAlgn="base" hangingPunct="0">
      <a:spcBef>
        <a:spcPct val="30000"/>
      </a:spcBef>
      <a:spcAft>
        <a:spcPct val="0"/>
      </a:spcAft>
      <a:defRPr sz="900" kern="1200">
        <a:solidFill>
          <a:schemeClr val="tx1"/>
        </a:solidFill>
        <a:latin typeface="+mn-lt"/>
        <a:ea typeface="ＭＳ Ｐゴシック" charset="0"/>
        <a:cs typeface="+mn-cs"/>
      </a:defRPr>
    </a:lvl4pPr>
    <a:lvl5pPr marL="1347006" algn="l" defTabSz="336752" rtl="0" eaLnBrk="0" fontAlgn="base" hangingPunct="0">
      <a:spcBef>
        <a:spcPct val="30000"/>
      </a:spcBef>
      <a:spcAft>
        <a:spcPct val="0"/>
      </a:spcAft>
      <a:defRPr sz="900" kern="1200">
        <a:solidFill>
          <a:schemeClr val="tx1"/>
        </a:solidFill>
        <a:latin typeface="+mn-lt"/>
        <a:ea typeface="ＭＳ Ｐゴシック" charset="0"/>
        <a:cs typeface="+mn-cs"/>
      </a:defRPr>
    </a:lvl5pPr>
    <a:lvl6pPr marL="1683758" algn="l" defTabSz="336752" rtl="0" eaLnBrk="1" latinLnBrk="0" hangingPunct="1">
      <a:defRPr sz="900" kern="1200">
        <a:solidFill>
          <a:schemeClr val="tx1"/>
        </a:solidFill>
        <a:latin typeface="+mn-lt"/>
        <a:ea typeface="+mn-ea"/>
        <a:cs typeface="+mn-cs"/>
      </a:defRPr>
    </a:lvl6pPr>
    <a:lvl7pPr marL="2020509" algn="l" defTabSz="336752" rtl="0" eaLnBrk="1" latinLnBrk="0" hangingPunct="1">
      <a:defRPr sz="900" kern="1200">
        <a:solidFill>
          <a:schemeClr val="tx1"/>
        </a:solidFill>
        <a:latin typeface="+mn-lt"/>
        <a:ea typeface="+mn-ea"/>
        <a:cs typeface="+mn-cs"/>
      </a:defRPr>
    </a:lvl7pPr>
    <a:lvl8pPr marL="2357261" algn="l" defTabSz="336752" rtl="0" eaLnBrk="1" latinLnBrk="0" hangingPunct="1">
      <a:defRPr sz="900" kern="1200">
        <a:solidFill>
          <a:schemeClr val="tx1"/>
        </a:solidFill>
        <a:latin typeface="+mn-lt"/>
        <a:ea typeface="+mn-ea"/>
        <a:cs typeface="+mn-cs"/>
      </a:defRPr>
    </a:lvl8pPr>
    <a:lvl9pPr marL="2694011" algn="l" defTabSz="336752"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179CF1-FFD7-45F5-A9B6-DD27676DB049}" type="slidenum">
              <a:rPr lang="en-US" smtClean="0"/>
              <a:pPr/>
              <a:t>6</a:t>
            </a:fld>
            <a:endParaRPr lang="en-US" dirty="0"/>
          </a:p>
        </p:txBody>
      </p:sp>
    </p:spTree>
    <p:extLst>
      <p:ext uri="{BB962C8B-B14F-4D97-AF65-F5344CB8AC3E}">
        <p14:creationId xmlns:p14="http://schemas.microsoft.com/office/powerpoint/2010/main" val="35759579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8477" y="2409036"/>
            <a:ext cx="8645941" cy="687133"/>
          </a:xfrm>
        </p:spPr>
        <p:txBody>
          <a:bodyPr anchor="t"/>
          <a:lstStyle>
            <a:lvl1pPr>
              <a:spcBef>
                <a:spcPts val="442"/>
              </a:spcBef>
              <a:defRPr sz="4000" b="0">
                <a:solidFill>
                  <a:srgbClr val="1F3464"/>
                </a:solidFill>
                <a:latin typeface="Arial"/>
                <a:cs typeface="Arial"/>
              </a:defRPr>
            </a:lvl1pPr>
          </a:lstStyle>
          <a:p>
            <a:r>
              <a:rPr lang="en-GB"/>
              <a:t>Click to edit Master title style</a:t>
            </a:r>
            <a:endParaRPr lang="en-US" dirty="0"/>
          </a:p>
        </p:txBody>
      </p:sp>
      <p:sp>
        <p:nvSpPr>
          <p:cNvPr id="3" name="Subtitle 2"/>
          <p:cNvSpPr>
            <a:spLocks noGrp="1"/>
          </p:cNvSpPr>
          <p:nvPr>
            <p:ph type="subTitle" idx="1"/>
          </p:nvPr>
        </p:nvSpPr>
        <p:spPr>
          <a:xfrm>
            <a:off x="1948476" y="3204282"/>
            <a:ext cx="5713834" cy="708829"/>
          </a:xfrm>
        </p:spPr>
        <p:txBody>
          <a:bodyPr/>
          <a:lstStyle>
            <a:lvl1pPr marL="0" indent="0" algn="l">
              <a:lnSpc>
                <a:spcPct val="100000"/>
              </a:lnSpc>
              <a:spcBef>
                <a:spcPts val="0"/>
              </a:spcBef>
              <a:buNone/>
              <a:defRPr sz="2400" b="0" i="0">
                <a:solidFill>
                  <a:schemeClr val="accent1"/>
                </a:solidFill>
                <a:latin typeface="Arial"/>
                <a:cs typeface="Arial"/>
              </a:defRPr>
            </a:lvl1pPr>
            <a:lvl2pPr marL="336752" indent="0" algn="ctr">
              <a:buNone/>
              <a:defRPr/>
            </a:lvl2pPr>
            <a:lvl3pPr marL="673503" indent="0" algn="ctr">
              <a:buNone/>
              <a:defRPr/>
            </a:lvl3pPr>
            <a:lvl4pPr marL="1010255" indent="0" algn="ctr">
              <a:buNone/>
              <a:defRPr/>
            </a:lvl4pPr>
            <a:lvl5pPr marL="1347006" indent="0" algn="ctr">
              <a:buNone/>
              <a:defRPr/>
            </a:lvl5pPr>
            <a:lvl6pPr marL="1683758" indent="0" algn="ctr">
              <a:buNone/>
              <a:defRPr/>
            </a:lvl6pPr>
            <a:lvl7pPr marL="2020509" indent="0" algn="ctr">
              <a:buNone/>
              <a:defRPr/>
            </a:lvl7pPr>
            <a:lvl8pPr marL="2357261" indent="0" algn="ctr">
              <a:buNone/>
              <a:defRPr/>
            </a:lvl8pPr>
            <a:lvl9pPr marL="2694011" indent="0" algn="ctr">
              <a:buNone/>
              <a:defRPr/>
            </a:lvl9pPr>
          </a:lstStyle>
          <a:p>
            <a:r>
              <a:rPr lang="en-GB"/>
              <a:t>Click to edit Master subtitle style</a:t>
            </a:r>
            <a:endParaRPr lang="en-US" dirty="0"/>
          </a:p>
        </p:txBody>
      </p:sp>
      <p:pic>
        <p:nvPicPr>
          <p:cNvPr id="4" name="Picture 3" descr="CriticalArc-Logo-FullColour.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16355" y="1284176"/>
            <a:ext cx="3847422" cy="1035751"/>
          </a:xfrm>
          <a:prstGeom prst="rect">
            <a:avLst/>
          </a:prstGeom>
        </p:spPr>
      </p:pic>
      <p:pic>
        <p:nvPicPr>
          <p:cNvPr id="5" name="Picture 4" descr="safezone logo RGB.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61006" y="5407138"/>
            <a:ext cx="2844092" cy="728246"/>
          </a:xfrm>
          <a:prstGeom prst="rect">
            <a:avLst/>
          </a:prstGeom>
        </p:spPr>
      </p:pic>
      <p:pic>
        <p:nvPicPr>
          <p:cNvPr id="6" name="Picture 5" descr="CriticalArc-Logo-FullColour.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16355" y="1284176"/>
            <a:ext cx="3847422" cy="1035751"/>
          </a:xfrm>
          <a:prstGeom prst="rect">
            <a:avLst/>
          </a:prstGeom>
        </p:spPr>
      </p:pic>
      <p:pic>
        <p:nvPicPr>
          <p:cNvPr id="7" name="Picture 6" descr="safezone logo RGB.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261006" y="5407138"/>
            <a:ext cx="2844092" cy="728246"/>
          </a:xfrm>
          <a:prstGeom prst="rect">
            <a:avLst/>
          </a:prstGeom>
        </p:spPr>
      </p:pic>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8" name="Title 7"/>
          <p:cNvSpPr>
            <a:spLocks noGrp="1"/>
          </p:cNvSpPr>
          <p:nvPr>
            <p:ph type="title"/>
          </p:nvPr>
        </p:nvSpPr>
        <p:spPr>
          <a:xfrm>
            <a:off x="3691468" y="293085"/>
            <a:ext cx="7010400" cy="834465"/>
          </a:xfrm>
        </p:spPr>
        <p:txBody>
          <a:bodyPr/>
          <a:lstStyle>
            <a:lvl1pPr>
              <a:defRPr sz="4000"/>
            </a:lvl1pPr>
          </a:lstStyle>
          <a:p>
            <a:r>
              <a:rPr lang="en-US" dirty="0"/>
              <a:t>Click to edit Master title</a:t>
            </a:r>
          </a:p>
        </p:txBody>
      </p:sp>
      <p:sp>
        <p:nvSpPr>
          <p:cNvPr id="3" name="Date Placeholder 3"/>
          <p:cNvSpPr>
            <a:spLocks noGrp="1"/>
          </p:cNvSpPr>
          <p:nvPr>
            <p:ph type="dt" sz="half" idx="10"/>
          </p:nvPr>
        </p:nvSpPr>
        <p:spPr>
          <a:xfrm>
            <a:off x="609600" y="6356362"/>
            <a:ext cx="2844800" cy="365125"/>
          </a:xfrm>
          <a:prstGeom prst="rect">
            <a:avLst/>
          </a:prstGeom>
        </p:spPr>
        <p:txBody>
          <a:bodyPr/>
          <a:lstStyle>
            <a:lvl1pPr>
              <a:defRPr/>
            </a:lvl1pPr>
          </a:lstStyle>
          <a:p>
            <a:pPr>
              <a:defRPr/>
            </a:pPr>
            <a:fld id="{40989CB1-37CC-486A-8D6D-7177DBBAF4D7}" type="datetimeFigureOut">
              <a:rPr lang="en-US">
                <a:solidFill>
                  <a:prstClr val="black">
                    <a:tint val="75000"/>
                  </a:prstClr>
                </a:solidFill>
                <a:latin typeface="Calibri"/>
              </a:rPr>
              <a:pPr>
                <a:defRPr/>
              </a:pPr>
              <a:t>4/16/2018</a:t>
            </a:fld>
            <a:endParaRPr lang="en-US">
              <a:solidFill>
                <a:prstClr val="black">
                  <a:tint val="75000"/>
                </a:prstClr>
              </a:solidFill>
              <a:latin typeface="Calibri"/>
            </a:endParaRPr>
          </a:p>
        </p:txBody>
      </p:sp>
      <p:sp>
        <p:nvSpPr>
          <p:cNvPr id="4" name="Footer Placeholder 4"/>
          <p:cNvSpPr>
            <a:spLocks noGrp="1"/>
          </p:cNvSpPr>
          <p:nvPr>
            <p:ph type="ftr" sz="quarter" idx="11"/>
          </p:nvPr>
        </p:nvSpPr>
        <p:spPr>
          <a:xfrm>
            <a:off x="4165711" y="6356839"/>
            <a:ext cx="3860602" cy="365001"/>
          </a:xfrm>
          <a:prstGeom prst="rect">
            <a:avLst/>
          </a:prstGeom>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02008CEC-5886-42D6-8E04-D4C4ACB6D9C8}"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0110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3A0C85F-0AF5-466B-904B-6F3C52FC5D5C}" type="slidenum">
              <a:rPr lang="en-US" smtClean="0"/>
              <a:pPr/>
              <a:t>‹#›</a:t>
            </a:fld>
            <a:endParaRPr lang="en-US"/>
          </a:p>
        </p:txBody>
      </p:sp>
      <p:sp>
        <p:nvSpPr>
          <p:cNvPr id="3" name="Footer Placeholder 2"/>
          <p:cNvSpPr>
            <a:spLocks noGrp="1"/>
          </p:cNvSpPr>
          <p:nvPr>
            <p:ph type="ftr" sz="quarter" idx="11"/>
          </p:nvPr>
        </p:nvSpPr>
        <p:spPr>
          <a:xfrm>
            <a:off x="4165703" y="6356825"/>
            <a:ext cx="3860602" cy="365001"/>
          </a:xfrm>
          <a:prstGeom prst="rect">
            <a:avLst/>
          </a:prstGeom>
        </p:spPr>
        <p:txBody>
          <a:bodyPr/>
          <a:lstStyle/>
          <a:p>
            <a:r>
              <a:rPr lang="en-AU"/>
              <a:t>Copyright © CriticalArc Pty Ltd 2012</a:t>
            </a:r>
            <a:endParaRPr lang="en-US" dirty="0"/>
          </a:p>
        </p:txBody>
      </p:sp>
      <p:pic>
        <p:nvPicPr>
          <p:cNvPr id="4" name="Picture 3" descr="Logo4-bl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38884" y="6197471"/>
            <a:ext cx="2342996" cy="623785"/>
          </a:xfrm>
          <a:prstGeom prst="rect">
            <a:avLst/>
          </a:prstGeom>
        </p:spPr>
      </p:pic>
    </p:spTree>
    <p:extLst>
      <p:ext uri="{BB962C8B-B14F-4D97-AF65-F5344CB8AC3E}">
        <p14:creationId xmlns:p14="http://schemas.microsoft.com/office/powerpoint/2010/main" val="226513573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bwMode="auto">
          <a:xfrm>
            <a:off x="1" y="0"/>
            <a:ext cx="2060326" cy="215804"/>
          </a:xfrm>
          <a:prstGeom prst="rect">
            <a:avLst/>
          </a:prstGeom>
          <a:solidFill>
            <a:srgbClr val="D12820"/>
          </a:solidFill>
          <a:ln>
            <a:noFill/>
          </a:ln>
          <a:effectLst/>
          <a:extLst/>
        </p:spPr>
        <p:txBody>
          <a:bodyPr vert="horz" wrap="square" lIns="91440" tIns="45720" rIns="91440" bIns="45720" numCol="1" rtlCol="0" anchor="t" anchorCtr="0" compatLnSpc="1">
            <a:prstTxWarp prst="textNoShape">
              <a:avLst/>
            </a:prstTxWarp>
          </a:bodyPr>
          <a:lstStyle/>
          <a:p>
            <a:endParaRPr lang="en-US" sz="4200" dirty="0">
              <a:latin typeface="Gill Sans Light" charset="0"/>
              <a:ea typeface="ヒラギノ角ゴ ProN W3" charset="0"/>
              <a:sym typeface="Gill Sans Light" charset="0"/>
            </a:endParaRPr>
          </a:p>
        </p:txBody>
      </p:sp>
      <p:sp>
        <p:nvSpPr>
          <p:cNvPr id="13" name="Rectangle 12"/>
          <p:cNvSpPr/>
          <p:nvPr userDrawn="1"/>
        </p:nvSpPr>
        <p:spPr bwMode="auto">
          <a:xfrm>
            <a:off x="715149" y="0"/>
            <a:ext cx="1345178" cy="3643766"/>
          </a:xfrm>
          <a:prstGeom prst="rect">
            <a:avLst/>
          </a:prstGeom>
          <a:solidFill>
            <a:srgbClr val="D12820"/>
          </a:solidFill>
          <a:ln>
            <a:noFill/>
          </a:ln>
          <a:effectLst/>
          <a:extLst/>
        </p:spPr>
        <p:txBody>
          <a:bodyPr vert="horz" wrap="square" lIns="91440" tIns="45720" rIns="91440" bIns="45720" numCol="1" rtlCol="0" anchor="t" anchorCtr="0" compatLnSpc="1">
            <a:prstTxWarp prst="textNoShape">
              <a:avLst/>
            </a:prstTxWarp>
          </a:bodyPr>
          <a:lstStyle/>
          <a:p>
            <a:endParaRPr lang="en-US" sz="4200" dirty="0">
              <a:latin typeface="Gill Sans Light" charset="0"/>
              <a:ea typeface="ヒラギノ角ゴ ProN W3" charset="0"/>
              <a:sym typeface="Gill Sans Light" charset="0"/>
            </a:endParaRPr>
          </a:p>
        </p:txBody>
      </p:sp>
      <p:sp>
        <p:nvSpPr>
          <p:cNvPr id="2" name="Title 1"/>
          <p:cNvSpPr>
            <a:spLocks noGrp="1"/>
          </p:cNvSpPr>
          <p:nvPr>
            <p:ph type="ctrTitle"/>
          </p:nvPr>
        </p:nvSpPr>
        <p:spPr>
          <a:xfrm rot="16200000">
            <a:off x="-271702" y="1298141"/>
            <a:ext cx="3295160" cy="1130485"/>
          </a:xfrm>
        </p:spPr>
        <p:txBody>
          <a:bodyPr anchor="ctr"/>
          <a:lstStyle>
            <a:lvl1pPr>
              <a:spcBef>
                <a:spcPts val="442"/>
              </a:spcBef>
              <a:defRPr sz="2800" b="0" i="0" cap="all">
                <a:solidFill>
                  <a:schemeClr val="bg1"/>
                </a:solidFill>
                <a:latin typeface="Arial"/>
                <a:cs typeface="Arial"/>
              </a:defRPr>
            </a:lvl1pPr>
          </a:lstStyle>
          <a:p>
            <a:r>
              <a:rPr lang="en-AU" dirty="0"/>
              <a:t>Click to edit Master title style</a:t>
            </a:r>
            <a:endParaRPr lang="en-US" dirty="0"/>
          </a:p>
        </p:txBody>
      </p:sp>
      <p:sp>
        <p:nvSpPr>
          <p:cNvPr id="9" name="Content Placeholder 8"/>
          <p:cNvSpPr>
            <a:spLocks noGrp="1"/>
          </p:cNvSpPr>
          <p:nvPr>
            <p:ph sz="quarter" idx="10"/>
          </p:nvPr>
        </p:nvSpPr>
        <p:spPr>
          <a:xfrm>
            <a:off x="2246923" y="215900"/>
            <a:ext cx="9675446" cy="5843588"/>
          </a:xfrm>
        </p:spPr>
        <p:txBody>
          <a:bodyPr/>
          <a:lstStyle>
            <a:lvl1pPr>
              <a:defRPr sz="2400"/>
            </a:lvl1pPr>
            <a:lvl2pPr>
              <a:defRPr sz="2400"/>
            </a:lvl2pPr>
            <a:lvl3pPr>
              <a:defRPr sz="2000"/>
            </a:lvl3pPr>
            <a:lvl4pPr>
              <a:defRPr sz="18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Footer Placeholder 10"/>
          <p:cNvSpPr>
            <a:spLocks noGrp="1"/>
          </p:cNvSpPr>
          <p:nvPr>
            <p:ph type="ftr" sz="quarter" idx="3"/>
          </p:nvPr>
        </p:nvSpPr>
        <p:spPr>
          <a:xfrm>
            <a:off x="4165711" y="6356839"/>
            <a:ext cx="3860602" cy="365001"/>
          </a:xfrm>
          <a:prstGeom prst="rect">
            <a:avLst/>
          </a:prstGeom>
        </p:spPr>
        <p:txBody>
          <a:bodyPr/>
          <a:lstStyle>
            <a:lvl1pPr>
              <a:defRPr sz="1000" b="0" i="0">
                <a:solidFill>
                  <a:schemeClr val="tx2"/>
                </a:solidFill>
                <a:latin typeface="Arial"/>
                <a:cs typeface="Arial"/>
              </a:defRPr>
            </a:lvl1pPr>
          </a:lstStyle>
          <a:p>
            <a:r>
              <a:rPr lang="en-AU" dirty="0">
                <a:solidFill>
                  <a:srgbClr val="000000"/>
                </a:solidFill>
              </a:rPr>
              <a:t>Copyright © </a:t>
            </a:r>
            <a:r>
              <a:rPr lang="en-AU" dirty="0" err="1">
                <a:solidFill>
                  <a:srgbClr val="000000"/>
                </a:solidFill>
              </a:rPr>
              <a:t>CriticalArc</a:t>
            </a:r>
            <a:r>
              <a:rPr lang="en-AU" dirty="0">
                <a:solidFill>
                  <a:srgbClr val="000000"/>
                </a:solidFill>
              </a:rPr>
              <a:t> Pty Ltd 2012</a:t>
            </a:r>
            <a:endParaRPr lang="en-US" dirty="0">
              <a:solidFill>
                <a:srgbClr val="000000"/>
              </a:solidFill>
            </a:endParaRPr>
          </a:p>
        </p:txBody>
      </p:sp>
      <p:sp>
        <p:nvSpPr>
          <p:cNvPr id="15" name="Slide Number Placeholder 9"/>
          <p:cNvSpPr>
            <a:spLocks noGrp="1"/>
          </p:cNvSpPr>
          <p:nvPr>
            <p:ph type="sldNum" sz="quarter" idx="4"/>
          </p:nvPr>
        </p:nvSpPr>
        <p:spPr>
          <a:xfrm>
            <a:off x="10958434" y="6356839"/>
            <a:ext cx="969593" cy="365001"/>
          </a:xfrm>
          <a:prstGeom prst="rect">
            <a:avLst/>
          </a:prstGeom>
        </p:spPr>
        <p:txBody>
          <a:bodyPr/>
          <a:lstStyle>
            <a:lvl1pPr algn="r">
              <a:defRPr sz="1000" b="0" i="0">
                <a:latin typeface="Arial"/>
                <a:cs typeface="Arial"/>
              </a:defRPr>
            </a:lvl1pPr>
          </a:lstStyle>
          <a:p>
            <a:fld id="{93A0C85F-0AF5-466B-904B-6F3C52FC5D5C}" type="slidenum">
              <a:rPr lang="en-US" smtClean="0"/>
              <a:pPr/>
              <a:t>‹#›</a:t>
            </a:fld>
            <a:endParaRPr lang="en-US" dirty="0"/>
          </a:p>
        </p:txBody>
      </p:sp>
    </p:spTree>
    <p:extLst>
      <p:ext uri="{BB962C8B-B14F-4D97-AF65-F5344CB8AC3E}">
        <p14:creationId xmlns:p14="http://schemas.microsoft.com/office/powerpoint/2010/main" val="279964661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AU">
                <a:solidFill>
                  <a:srgbClr val="000000"/>
                </a:solidFill>
              </a:rPr>
              <a:t>Copyright © CriticalArc Pty Ltd 2012</a:t>
            </a:r>
            <a:endParaRPr lang="en-US" dirty="0">
              <a:solidFill>
                <a:srgbClr val="000000"/>
              </a:solidFill>
            </a:endParaRPr>
          </a:p>
        </p:txBody>
      </p:sp>
      <p:sp>
        <p:nvSpPr>
          <p:cNvPr id="4" name="Slide Number Placeholder 3"/>
          <p:cNvSpPr>
            <a:spLocks noGrp="1"/>
          </p:cNvSpPr>
          <p:nvPr>
            <p:ph type="sldNum" sz="quarter" idx="11"/>
          </p:nvPr>
        </p:nvSpPr>
        <p:spPr/>
        <p:txBody>
          <a:bodyPr/>
          <a:lstStyle/>
          <a:p>
            <a:fld id="{93A0C85F-0AF5-466B-904B-6F3C52FC5D5C}" type="slidenum">
              <a:rPr lang="en-US" smtClean="0"/>
              <a:pPr/>
              <a:t>‹#›</a:t>
            </a:fld>
            <a:endParaRPr lang="en-US" dirty="0"/>
          </a:p>
        </p:txBody>
      </p:sp>
      <p:pic>
        <p:nvPicPr>
          <p:cNvPr id="5" name="Picture 4" descr="CriticalArc - Network Concept CMYK.jpg"/>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r="-1"/>
          <a:stretch/>
        </p:blipFill>
        <p:spPr>
          <a:xfrm>
            <a:off x="-54597" y="0"/>
            <a:ext cx="12246598" cy="6858000"/>
          </a:xfrm>
          <a:prstGeom prst="rect">
            <a:avLst/>
          </a:prstGeom>
        </p:spPr>
      </p:pic>
      <p:sp>
        <p:nvSpPr>
          <p:cNvPr id="12" name="Rectangle 11"/>
          <p:cNvSpPr/>
          <p:nvPr userDrawn="1"/>
        </p:nvSpPr>
        <p:spPr bwMode="auto">
          <a:xfrm>
            <a:off x="-54596" y="0"/>
            <a:ext cx="2060326" cy="215804"/>
          </a:xfrm>
          <a:prstGeom prst="rect">
            <a:avLst/>
          </a:prstGeom>
          <a:solidFill>
            <a:srgbClr val="D12820"/>
          </a:solidFill>
          <a:ln>
            <a:noFill/>
          </a:ln>
          <a:effectLst/>
          <a:extLst/>
        </p:spPr>
        <p:txBody>
          <a:bodyPr vert="horz" wrap="square" lIns="91440" tIns="45720" rIns="91440" bIns="45720" numCol="1" rtlCol="0" anchor="t" anchorCtr="0" compatLnSpc="1">
            <a:prstTxWarp prst="textNoShape">
              <a:avLst/>
            </a:prstTxWarp>
          </a:bodyPr>
          <a:lstStyle/>
          <a:p>
            <a:endParaRPr lang="en-US" sz="4200">
              <a:latin typeface="Gill Sans Light" charset="0"/>
              <a:ea typeface="ヒラギノ角ゴ ProN W3" charset="0"/>
              <a:sym typeface="Gill Sans Light" charset="0"/>
            </a:endParaRPr>
          </a:p>
        </p:txBody>
      </p:sp>
      <p:sp>
        <p:nvSpPr>
          <p:cNvPr id="13" name="Rectangle 12"/>
          <p:cNvSpPr/>
          <p:nvPr userDrawn="1"/>
        </p:nvSpPr>
        <p:spPr bwMode="auto">
          <a:xfrm>
            <a:off x="660552" y="0"/>
            <a:ext cx="1345178" cy="3643766"/>
          </a:xfrm>
          <a:prstGeom prst="rect">
            <a:avLst/>
          </a:prstGeom>
          <a:solidFill>
            <a:srgbClr val="D12820"/>
          </a:solidFill>
          <a:ln>
            <a:noFill/>
          </a:ln>
          <a:effectLst/>
          <a:extLst/>
        </p:spPr>
        <p:txBody>
          <a:bodyPr vert="horz" wrap="square" lIns="91440" tIns="45720" rIns="91440" bIns="45720" numCol="1" rtlCol="0" anchor="t" anchorCtr="0" compatLnSpc="1">
            <a:prstTxWarp prst="textNoShape">
              <a:avLst/>
            </a:prstTxWarp>
          </a:bodyPr>
          <a:lstStyle/>
          <a:p>
            <a:endParaRPr lang="en-US" sz="4200">
              <a:latin typeface="Gill Sans Light" charset="0"/>
              <a:ea typeface="ヒラギノ角ゴ ProN W3" charset="0"/>
              <a:sym typeface="Gill Sans Light" charset="0"/>
            </a:endParaRPr>
          </a:p>
        </p:txBody>
      </p:sp>
      <p:sp>
        <p:nvSpPr>
          <p:cNvPr id="14" name="Title 1"/>
          <p:cNvSpPr>
            <a:spLocks noGrp="1"/>
          </p:cNvSpPr>
          <p:nvPr>
            <p:ph type="ctrTitle" hasCustomPrompt="1"/>
          </p:nvPr>
        </p:nvSpPr>
        <p:spPr>
          <a:xfrm rot="16200000">
            <a:off x="-326299" y="1298141"/>
            <a:ext cx="3295160" cy="1130485"/>
          </a:xfrm>
        </p:spPr>
        <p:txBody>
          <a:bodyPr anchor="ctr"/>
          <a:lstStyle>
            <a:lvl1pPr>
              <a:spcBef>
                <a:spcPts val="442"/>
              </a:spcBef>
              <a:defRPr sz="2800" b="0" i="0" cap="all">
                <a:solidFill>
                  <a:schemeClr val="bg1"/>
                </a:solidFill>
                <a:latin typeface="Arial"/>
                <a:cs typeface="Arial"/>
              </a:defRPr>
            </a:lvl1pPr>
          </a:lstStyle>
          <a:p>
            <a:r>
              <a:rPr lang="en-AU" dirty="0"/>
              <a:t>Our vision</a:t>
            </a:r>
            <a:endParaRPr lang="en-US" dirty="0"/>
          </a:p>
        </p:txBody>
      </p:sp>
      <p:pic>
        <p:nvPicPr>
          <p:cNvPr id="18" name="Pictur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29943" y="571626"/>
            <a:ext cx="4970585" cy="5486400"/>
          </a:xfrm>
          <a:prstGeom prst="rect">
            <a:avLst/>
          </a:prstGeom>
        </p:spPr>
      </p:pic>
    </p:spTree>
    <p:extLst>
      <p:ext uri="{BB962C8B-B14F-4D97-AF65-F5344CB8AC3E}">
        <p14:creationId xmlns:p14="http://schemas.microsoft.com/office/powerpoint/2010/main" val="55067227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itle 1"/>
          <p:cNvSpPr>
            <a:spLocks noGrp="1"/>
          </p:cNvSpPr>
          <p:nvPr>
            <p:ph type="title"/>
          </p:nvPr>
        </p:nvSpPr>
        <p:spPr>
          <a:xfrm>
            <a:off x="477588" y="301316"/>
            <a:ext cx="7830870" cy="667955"/>
          </a:xfrm>
          <a:ln>
            <a:noFill/>
          </a:ln>
        </p:spPr>
        <p:txBody>
          <a:bodyPr anchor="t"/>
          <a:lstStyle>
            <a:lvl1pPr algn="l">
              <a:defRPr sz="3200" b="0">
                <a:ln>
                  <a:noFill/>
                </a:ln>
                <a:solidFill>
                  <a:srgbClr val="1F3464"/>
                </a:solidFill>
                <a:effectLst/>
                <a:latin typeface="Arial"/>
                <a:cs typeface="Arial"/>
              </a:defRPr>
            </a:lvl1pPr>
          </a:lstStyle>
          <a:p>
            <a:r>
              <a:rPr lang="en-AU" dirty="0"/>
              <a:t>Click to edit Master title style</a:t>
            </a:r>
            <a:endParaRPr lang="en-US" dirty="0"/>
          </a:p>
        </p:txBody>
      </p:sp>
      <p:sp>
        <p:nvSpPr>
          <p:cNvPr id="6" name="Footer Placeholder 10"/>
          <p:cNvSpPr>
            <a:spLocks noGrp="1"/>
          </p:cNvSpPr>
          <p:nvPr>
            <p:ph type="ftr" sz="quarter" idx="3"/>
          </p:nvPr>
        </p:nvSpPr>
        <p:spPr>
          <a:xfrm>
            <a:off x="4165711" y="6356839"/>
            <a:ext cx="3860602" cy="365001"/>
          </a:xfrm>
          <a:prstGeom prst="rect">
            <a:avLst/>
          </a:prstGeom>
        </p:spPr>
        <p:txBody>
          <a:bodyPr/>
          <a:lstStyle>
            <a:lvl1pPr>
              <a:defRPr sz="1000" b="0" i="0">
                <a:solidFill>
                  <a:schemeClr val="tx2"/>
                </a:solidFill>
                <a:latin typeface="Arial"/>
                <a:cs typeface="Arial"/>
              </a:defRPr>
            </a:lvl1pPr>
          </a:lstStyle>
          <a:p>
            <a:r>
              <a:rPr lang="en-AU" dirty="0">
                <a:solidFill>
                  <a:srgbClr val="000000"/>
                </a:solidFill>
              </a:rPr>
              <a:t>Copyright © </a:t>
            </a:r>
            <a:r>
              <a:rPr lang="en-AU" dirty="0" err="1">
                <a:solidFill>
                  <a:srgbClr val="000000"/>
                </a:solidFill>
              </a:rPr>
              <a:t>CriticalArc</a:t>
            </a:r>
            <a:r>
              <a:rPr lang="en-AU" dirty="0">
                <a:solidFill>
                  <a:srgbClr val="000000"/>
                </a:solidFill>
              </a:rPr>
              <a:t> Pty Ltd 2012</a:t>
            </a:r>
            <a:endParaRPr lang="en-US" dirty="0">
              <a:solidFill>
                <a:srgbClr val="000000"/>
              </a:solidFill>
            </a:endParaRPr>
          </a:p>
        </p:txBody>
      </p:sp>
      <p:sp>
        <p:nvSpPr>
          <p:cNvPr id="7" name="Slide Number Placeholder 9"/>
          <p:cNvSpPr>
            <a:spLocks noGrp="1"/>
          </p:cNvSpPr>
          <p:nvPr>
            <p:ph type="sldNum" sz="quarter" idx="4"/>
          </p:nvPr>
        </p:nvSpPr>
        <p:spPr>
          <a:xfrm>
            <a:off x="10958434" y="6356839"/>
            <a:ext cx="969593" cy="365001"/>
          </a:xfrm>
          <a:prstGeom prst="rect">
            <a:avLst/>
          </a:prstGeom>
        </p:spPr>
        <p:txBody>
          <a:bodyPr/>
          <a:lstStyle>
            <a:lvl1pPr algn="r">
              <a:defRPr sz="1000" b="0" i="0">
                <a:latin typeface="Arial"/>
                <a:cs typeface="Arial"/>
              </a:defRPr>
            </a:lvl1pPr>
          </a:lstStyle>
          <a:p>
            <a:fld id="{93A0C85F-0AF5-466B-904B-6F3C52FC5D5C}" type="slidenum">
              <a:rPr lang="en-US" smtClean="0"/>
              <a:pPr/>
              <a:t>‹#›</a:t>
            </a:fld>
            <a:endParaRPr lang="en-US" dirty="0"/>
          </a:p>
        </p:txBody>
      </p:sp>
      <p:sp>
        <p:nvSpPr>
          <p:cNvPr id="8" name="Content Placeholder 8"/>
          <p:cNvSpPr>
            <a:spLocks noGrp="1"/>
          </p:cNvSpPr>
          <p:nvPr>
            <p:ph sz="quarter" idx="10"/>
          </p:nvPr>
        </p:nvSpPr>
        <p:spPr>
          <a:xfrm>
            <a:off x="477588" y="1370346"/>
            <a:ext cx="11444782" cy="4689141"/>
          </a:xfrm>
        </p:spPr>
        <p:txBody>
          <a:bodyPr/>
          <a:lstStyle>
            <a:lvl1pPr>
              <a:defRPr sz="2400"/>
            </a:lvl1pPr>
            <a:lvl2pPr>
              <a:defRPr sz="2400"/>
            </a:lvl2pPr>
            <a:lvl3pPr>
              <a:defRPr sz="2000"/>
            </a:lvl3pPr>
            <a:lvl4pPr>
              <a:defRPr sz="18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49162716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7588" y="301316"/>
            <a:ext cx="7830870" cy="667955"/>
          </a:xfrm>
          <a:effectLst/>
        </p:spPr>
        <p:txBody>
          <a:bodyPr anchor="t"/>
          <a:lstStyle>
            <a:lvl1pPr algn="l">
              <a:defRPr sz="3200" b="0">
                <a:solidFill>
                  <a:srgbClr val="1F3464"/>
                </a:solidFill>
                <a:latin typeface="Arial"/>
                <a:cs typeface="Arial"/>
              </a:defRPr>
            </a:lvl1pPr>
          </a:lstStyle>
          <a:p>
            <a:r>
              <a:rPr lang="en-AU" dirty="0"/>
              <a:t>Click to edit Master title style</a:t>
            </a:r>
            <a:endParaRPr lang="en-US" dirty="0"/>
          </a:p>
        </p:txBody>
      </p:sp>
      <p:sp>
        <p:nvSpPr>
          <p:cNvPr id="8" name="Footer Placeholder 10"/>
          <p:cNvSpPr>
            <a:spLocks noGrp="1"/>
          </p:cNvSpPr>
          <p:nvPr>
            <p:ph type="ftr" sz="quarter" idx="3"/>
          </p:nvPr>
        </p:nvSpPr>
        <p:spPr>
          <a:xfrm>
            <a:off x="4165711" y="6356839"/>
            <a:ext cx="3860602" cy="365001"/>
          </a:xfrm>
          <a:prstGeom prst="rect">
            <a:avLst/>
          </a:prstGeom>
        </p:spPr>
        <p:txBody>
          <a:bodyPr/>
          <a:lstStyle>
            <a:lvl1pPr>
              <a:defRPr sz="1000" b="0" i="0">
                <a:solidFill>
                  <a:schemeClr val="tx2"/>
                </a:solidFill>
                <a:latin typeface="Arial"/>
                <a:cs typeface="Arial"/>
              </a:defRPr>
            </a:lvl1pPr>
          </a:lstStyle>
          <a:p>
            <a:r>
              <a:rPr lang="en-AU" dirty="0">
                <a:solidFill>
                  <a:srgbClr val="000000"/>
                </a:solidFill>
              </a:rPr>
              <a:t>Copyright © </a:t>
            </a:r>
            <a:r>
              <a:rPr lang="en-AU" dirty="0" err="1">
                <a:solidFill>
                  <a:srgbClr val="000000"/>
                </a:solidFill>
              </a:rPr>
              <a:t>CriticalArc</a:t>
            </a:r>
            <a:r>
              <a:rPr lang="en-AU" dirty="0">
                <a:solidFill>
                  <a:srgbClr val="000000"/>
                </a:solidFill>
              </a:rPr>
              <a:t> Pty Ltd 2012</a:t>
            </a:r>
            <a:endParaRPr lang="en-US" dirty="0">
              <a:solidFill>
                <a:srgbClr val="000000"/>
              </a:solidFill>
            </a:endParaRPr>
          </a:p>
        </p:txBody>
      </p:sp>
      <p:sp>
        <p:nvSpPr>
          <p:cNvPr id="10" name="Slide Number Placeholder 9"/>
          <p:cNvSpPr>
            <a:spLocks noGrp="1"/>
          </p:cNvSpPr>
          <p:nvPr>
            <p:ph type="sldNum" sz="quarter" idx="4"/>
          </p:nvPr>
        </p:nvSpPr>
        <p:spPr>
          <a:xfrm>
            <a:off x="10958434" y="6356839"/>
            <a:ext cx="969593" cy="365001"/>
          </a:xfrm>
          <a:prstGeom prst="rect">
            <a:avLst/>
          </a:prstGeom>
        </p:spPr>
        <p:txBody>
          <a:bodyPr/>
          <a:lstStyle>
            <a:lvl1pPr algn="r">
              <a:defRPr sz="1000" b="0" i="0">
                <a:latin typeface="Arial"/>
                <a:cs typeface="Arial"/>
              </a:defRPr>
            </a:lvl1pPr>
          </a:lstStyle>
          <a:p>
            <a:fld id="{93A0C85F-0AF5-466B-904B-6F3C52FC5D5C}" type="slidenum">
              <a:rPr lang="en-US" smtClean="0"/>
              <a:pPr/>
              <a:t>‹#›</a:t>
            </a:fld>
            <a:endParaRPr lang="en-US" dirty="0"/>
          </a:p>
        </p:txBody>
      </p:sp>
      <p:pic>
        <p:nvPicPr>
          <p:cNvPr id="12" name="Picture 11"/>
          <p:cNvPicPr>
            <a:picLocks noChangeAspect="1"/>
          </p:cNvPicPr>
          <p:nvPr userDrawn="1"/>
        </p:nvPicPr>
        <p:blipFill>
          <a:blip r:embed="rId2" cstate="email">
            <a:alphaModFix amt="17000"/>
            <a:extLst>
              <a:ext uri="{28A0092B-C50C-407E-A947-70E740481C1C}">
                <a14:useLocalDpi xmlns:a14="http://schemas.microsoft.com/office/drawing/2010/main"/>
              </a:ext>
            </a:extLst>
          </a:blip>
          <a:stretch>
            <a:fillRect/>
          </a:stretch>
        </p:blipFill>
        <p:spPr>
          <a:xfrm>
            <a:off x="2744943" y="-1601580"/>
            <a:ext cx="10401002" cy="8459580"/>
          </a:xfrm>
          <a:prstGeom prst="rect">
            <a:avLst/>
          </a:prstGeom>
          <a:effectLst/>
        </p:spPr>
      </p:pic>
      <p:sp>
        <p:nvSpPr>
          <p:cNvPr id="14" name="Content Placeholder 8"/>
          <p:cNvSpPr>
            <a:spLocks noGrp="1"/>
          </p:cNvSpPr>
          <p:nvPr>
            <p:ph sz="quarter" idx="10"/>
          </p:nvPr>
        </p:nvSpPr>
        <p:spPr>
          <a:xfrm>
            <a:off x="477588" y="1370346"/>
            <a:ext cx="11444782" cy="4689141"/>
          </a:xfrm>
        </p:spPr>
        <p:txBody>
          <a:bodyPr/>
          <a:lstStyle>
            <a:lvl1pPr>
              <a:defRPr sz="2400"/>
            </a:lvl1pPr>
            <a:lvl2pPr>
              <a:defRPr sz="2400"/>
            </a:lvl2pPr>
            <a:lvl3pPr>
              <a:defRPr sz="2000"/>
            </a:lvl3pPr>
            <a:lvl4pPr>
              <a:defRPr sz="18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94315954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5767" y="472121"/>
            <a:ext cx="8587065" cy="855294"/>
          </a:xfrm>
        </p:spPr>
        <p:txBody>
          <a:bodyPr>
            <a:noAutofit/>
          </a:bodyPr>
          <a:lstStyle>
            <a:lvl1pPr algn="l">
              <a:defRPr sz="2925" cap="none" baseline="0">
                <a:solidFill>
                  <a:srgbClr val="1F3464"/>
                </a:solidFill>
              </a:defRPr>
            </a:lvl1pPr>
          </a:lstStyle>
          <a:p>
            <a:r>
              <a:rPr lang="en-US" dirty="0"/>
              <a:t>Click to edit Master title style</a:t>
            </a:r>
          </a:p>
        </p:txBody>
      </p:sp>
      <p:sp>
        <p:nvSpPr>
          <p:cNvPr id="12" name="Content Placeholder 2"/>
          <p:cNvSpPr>
            <a:spLocks noGrp="1"/>
          </p:cNvSpPr>
          <p:nvPr>
            <p:ph sz="quarter" idx="13"/>
          </p:nvPr>
        </p:nvSpPr>
        <p:spPr>
          <a:xfrm>
            <a:off x="585767" y="1419493"/>
            <a:ext cx="10363826" cy="4297485"/>
          </a:xfrm>
        </p:spPr>
        <p:txBody>
          <a:bodyPr>
            <a:normAutofit/>
          </a:bodyPr>
          <a:lstStyle>
            <a:lvl1pPr>
              <a:defRPr sz="2275">
                <a:solidFill>
                  <a:srgbClr val="000000"/>
                </a:solidFill>
              </a:defRPr>
            </a:lvl1pPr>
            <a:lvl2pPr>
              <a:defRPr sz="1950">
                <a:solidFill>
                  <a:srgbClr val="000000"/>
                </a:solidFill>
              </a:defRPr>
            </a:lvl2pPr>
            <a:lvl3pPr>
              <a:defRPr sz="1625">
                <a:solidFill>
                  <a:srgbClr val="000000"/>
                </a:solidFill>
              </a:defRPr>
            </a:lvl3pPr>
            <a:lvl4pPr>
              <a:defRPr sz="1463">
                <a:solidFill>
                  <a:srgbClr val="000000"/>
                </a:solidFill>
              </a:defRPr>
            </a:lvl4pPr>
            <a:lvl5pPr>
              <a:defRPr sz="1463">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22458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bwMode="auto">
          <a:xfrm>
            <a:off x="1" y="0"/>
            <a:ext cx="2060326" cy="215804"/>
          </a:xfrm>
          <a:prstGeom prst="rect">
            <a:avLst/>
          </a:prstGeom>
          <a:solidFill>
            <a:srgbClr val="D12820"/>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endParaRPr>
          </a:p>
        </p:txBody>
      </p:sp>
      <p:sp>
        <p:nvSpPr>
          <p:cNvPr id="13" name="Rectangle 12"/>
          <p:cNvSpPr/>
          <p:nvPr userDrawn="1"/>
        </p:nvSpPr>
        <p:spPr bwMode="auto">
          <a:xfrm>
            <a:off x="715149" y="0"/>
            <a:ext cx="1345178" cy="3643766"/>
          </a:xfrm>
          <a:prstGeom prst="rect">
            <a:avLst/>
          </a:prstGeom>
          <a:solidFill>
            <a:srgbClr val="D12820"/>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endParaRPr>
          </a:p>
        </p:txBody>
      </p:sp>
      <p:sp>
        <p:nvSpPr>
          <p:cNvPr id="2" name="Title 1"/>
          <p:cNvSpPr>
            <a:spLocks noGrp="1"/>
          </p:cNvSpPr>
          <p:nvPr>
            <p:ph type="ctrTitle"/>
          </p:nvPr>
        </p:nvSpPr>
        <p:spPr>
          <a:xfrm rot="16200000">
            <a:off x="-271702" y="1298141"/>
            <a:ext cx="3295160" cy="1130485"/>
          </a:xfrm>
        </p:spPr>
        <p:txBody>
          <a:bodyPr anchor="ctr"/>
          <a:lstStyle>
            <a:lvl1pPr>
              <a:spcBef>
                <a:spcPts val="442"/>
              </a:spcBef>
              <a:defRPr sz="2800" b="0" i="0" cap="all">
                <a:solidFill>
                  <a:schemeClr val="bg1"/>
                </a:solidFill>
                <a:latin typeface="Arial"/>
                <a:cs typeface="Arial"/>
              </a:defRPr>
            </a:lvl1pPr>
          </a:lstStyle>
          <a:p>
            <a:r>
              <a:rPr lang="en-AU" dirty="0"/>
              <a:t>Click to edit Master title style</a:t>
            </a:r>
            <a:endParaRPr lang="en-US" dirty="0"/>
          </a:p>
        </p:txBody>
      </p:sp>
      <p:sp>
        <p:nvSpPr>
          <p:cNvPr id="9" name="Content Placeholder 8"/>
          <p:cNvSpPr>
            <a:spLocks noGrp="1"/>
          </p:cNvSpPr>
          <p:nvPr>
            <p:ph sz="quarter" idx="10"/>
          </p:nvPr>
        </p:nvSpPr>
        <p:spPr>
          <a:xfrm>
            <a:off x="2246923" y="215900"/>
            <a:ext cx="9675446" cy="5843588"/>
          </a:xfrm>
        </p:spPr>
        <p:txBody>
          <a:bodyPr/>
          <a:lstStyle>
            <a:lvl1pPr>
              <a:defRPr sz="2400"/>
            </a:lvl1pPr>
            <a:lvl2pPr>
              <a:defRPr sz="2400"/>
            </a:lvl2pPr>
            <a:lvl3pPr>
              <a:defRPr sz="2000"/>
            </a:lvl3pPr>
            <a:lvl4pPr>
              <a:defRPr sz="18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Footer Placeholder 10"/>
          <p:cNvSpPr>
            <a:spLocks noGrp="1"/>
          </p:cNvSpPr>
          <p:nvPr>
            <p:ph type="ftr" sz="quarter" idx="3"/>
          </p:nvPr>
        </p:nvSpPr>
        <p:spPr>
          <a:xfrm>
            <a:off x="4165711" y="6356839"/>
            <a:ext cx="3860602" cy="365001"/>
          </a:xfrm>
          <a:prstGeom prst="rect">
            <a:avLst/>
          </a:prstGeom>
        </p:spPr>
        <p:txBody>
          <a:bodyPr/>
          <a:lstStyle>
            <a:lvl1pPr>
              <a:defRPr sz="1000" b="0" i="0">
                <a:solidFill>
                  <a:schemeClr val="tx2"/>
                </a:solidFill>
                <a:latin typeface="Arial"/>
                <a:cs typeface="Arial"/>
              </a:defRPr>
            </a:lvl1pPr>
          </a:lstStyle>
          <a:p>
            <a:r>
              <a:rPr lang="en-AU" dirty="0"/>
              <a:t>Copyright © </a:t>
            </a:r>
            <a:r>
              <a:rPr lang="en-AU" dirty="0" err="1"/>
              <a:t>CriticalArc</a:t>
            </a:r>
            <a:r>
              <a:rPr lang="en-AU" dirty="0"/>
              <a:t> Pty Ltd 2012</a:t>
            </a:r>
            <a:endParaRPr lang="en-US" dirty="0"/>
          </a:p>
        </p:txBody>
      </p:sp>
      <p:sp>
        <p:nvSpPr>
          <p:cNvPr id="15" name="Slide Number Placeholder 9"/>
          <p:cNvSpPr>
            <a:spLocks noGrp="1"/>
          </p:cNvSpPr>
          <p:nvPr>
            <p:ph type="sldNum" sz="quarter" idx="4"/>
          </p:nvPr>
        </p:nvSpPr>
        <p:spPr>
          <a:xfrm>
            <a:off x="10958434" y="6356839"/>
            <a:ext cx="969593" cy="365001"/>
          </a:xfrm>
          <a:prstGeom prst="rect">
            <a:avLst/>
          </a:prstGeom>
        </p:spPr>
        <p:txBody>
          <a:bodyPr/>
          <a:lstStyle>
            <a:lvl1pPr algn="r">
              <a:defRPr sz="1000" b="0" i="0">
                <a:latin typeface="Arial"/>
                <a:cs typeface="Arial"/>
              </a:defRPr>
            </a:lvl1pPr>
          </a:lstStyle>
          <a:p>
            <a:fld id="{93A0C85F-0AF5-466B-904B-6F3C52FC5D5C}" type="slidenum">
              <a:rPr lang="en-US" smtClean="0">
                <a:solidFill>
                  <a:srgbClr val="414141"/>
                </a:solidFill>
              </a:rPr>
              <a:pPr/>
              <a:t>‹#›</a:t>
            </a:fld>
            <a:endParaRPr lang="en-US" dirty="0">
              <a:solidFill>
                <a:srgbClr val="414141"/>
              </a:solidFill>
            </a:endParaRPr>
          </a:p>
        </p:txBody>
      </p:sp>
    </p:spTree>
    <p:extLst>
      <p:ext uri="{BB962C8B-B14F-4D97-AF65-F5344CB8AC3E}">
        <p14:creationId xmlns:p14="http://schemas.microsoft.com/office/powerpoint/2010/main" val="70092278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AU"/>
              <a:t>Copyright © CriticalArc Pty Ltd 2012</a:t>
            </a:r>
            <a:endParaRPr lang="en-US" dirty="0"/>
          </a:p>
        </p:txBody>
      </p:sp>
      <p:sp>
        <p:nvSpPr>
          <p:cNvPr id="4" name="Slide Number Placeholder 3"/>
          <p:cNvSpPr>
            <a:spLocks noGrp="1"/>
          </p:cNvSpPr>
          <p:nvPr>
            <p:ph type="sldNum" sz="quarter" idx="11"/>
          </p:nvPr>
        </p:nvSpPr>
        <p:spPr/>
        <p:txBody>
          <a:bodyPr/>
          <a:lstStyle/>
          <a:p>
            <a:fld id="{93A0C85F-0AF5-466B-904B-6F3C52FC5D5C}" type="slidenum">
              <a:rPr lang="en-US" smtClean="0">
                <a:solidFill>
                  <a:srgbClr val="414141"/>
                </a:solidFill>
              </a:rPr>
              <a:pPr/>
              <a:t>‹#›</a:t>
            </a:fld>
            <a:endParaRPr lang="en-US" dirty="0">
              <a:solidFill>
                <a:srgbClr val="414141"/>
              </a:solidFill>
            </a:endParaRPr>
          </a:p>
        </p:txBody>
      </p:sp>
      <p:pic>
        <p:nvPicPr>
          <p:cNvPr id="5" name="Picture 4" descr="CriticalArc - Network Concept CMYK.jpg"/>
          <p:cNvPicPr>
            <a:picLocks noChangeAspect="1"/>
          </p:cNvPicPr>
          <p:nvPr userDrawn="1"/>
        </p:nvPicPr>
        <p:blipFill rotWithShape="1">
          <a:blip r:embed="rId2">
            <a:alphaModFix/>
            <a:extLst>
              <a:ext uri="{28A0092B-C50C-407E-A947-70E740481C1C}">
                <a14:useLocalDpi xmlns:a14="http://schemas.microsoft.com/office/drawing/2010/main" val="0"/>
              </a:ext>
            </a:extLst>
          </a:blip>
          <a:srcRect l="1" t="14492" r="-1" b="7767"/>
          <a:stretch/>
        </p:blipFill>
        <p:spPr>
          <a:xfrm>
            <a:off x="-54597" y="0"/>
            <a:ext cx="12246598" cy="6858000"/>
          </a:xfrm>
          <a:prstGeom prst="rect">
            <a:avLst/>
          </a:prstGeom>
        </p:spPr>
      </p:pic>
      <p:sp>
        <p:nvSpPr>
          <p:cNvPr id="12" name="Rectangle 11"/>
          <p:cNvSpPr/>
          <p:nvPr userDrawn="1"/>
        </p:nvSpPr>
        <p:spPr bwMode="auto">
          <a:xfrm>
            <a:off x="-54596" y="0"/>
            <a:ext cx="2060326" cy="215804"/>
          </a:xfrm>
          <a:prstGeom prst="rect">
            <a:avLst/>
          </a:prstGeom>
          <a:solidFill>
            <a:srgbClr val="D12820"/>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endParaRPr>
          </a:p>
        </p:txBody>
      </p:sp>
      <p:sp>
        <p:nvSpPr>
          <p:cNvPr id="13" name="Rectangle 12"/>
          <p:cNvSpPr/>
          <p:nvPr userDrawn="1"/>
        </p:nvSpPr>
        <p:spPr bwMode="auto">
          <a:xfrm>
            <a:off x="660552" y="0"/>
            <a:ext cx="1345178" cy="3643766"/>
          </a:xfrm>
          <a:prstGeom prst="rect">
            <a:avLst/>
          </a:prstGeom>
          <a:solidFill>
            <a:srgbClr val="D12820"/>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endParaRPr>
          </a:p>
        </p:txBody>
      </p:sp>
      <p:sp>
        <p:nvSpPr>
          <p:cNvPr id="14" name="Title 1"/>
          <p:cNvSpPr>
            <a:spLocks noGrp="1"/>
          </p:cNvSpPr>
          <p:nvPr>
            <p:ph type="ctrTitle" hasCustomPrompt="1"/>
          </p:nvPr>
        </p:nvSpPr>
        <p:spPr>
          <a:xfrm rot="16200000">
            <a:off x="-326299" y="1298141"/>
            <a:ext cx="3295160" cy="1130485"/>
          </a:xfrm>
        </p:spPr>
        <p:txBody>
          <a:bodyPr anchor="ctr"/>
          <a:lstStyle>
            <a:lvl1pPr>
              <a:spcBef>
                <a:spcPts val="442"/>
              </a:spcBef>
              <a:defRPr sz="2800" b="0" i="0" cap="all">
                <a:solidFill>
                  <a:schemeClr val="bg1"/>
                </a:solidFill>
                <a:latin typeface="Arial"/>
                <a:cs typeface="Arial"/>
              </a:defRPr>
            </a:lvl1pPr>
          </a:lstStyle>
          <a:p>
            <a:r>
              <a:rPr lang="en-AU" dirty="0"/>
              <a:t>Our vision</a:t>
            </a:r>
            <a:endParaRPr lang="en-US" dirty="0"/>
          </a:p>
        </p:txBody>
      </p:sp>
      <p:pic>
        <p:nvPicPr>
          <p:cNvPr id="18" name="Picture 17"/>
          <p:cNvPicPr>
            <a:picLocks noChangeAspect="1"/>
          </p:cNvPicPr>
          <p:nvPr userDrawn="1"/>
        </p:nvPicPr>
        <p:blipFill>
          <a:blip r:embed="rId3"/>
          <a:stretch>
            <a:fillRect/>
          </a:stretch>
        </p:blipFill>
        <p:spPr>
          <a:xfrm>
            <a:off x="7529943" y="571626"/>
            <a:ext cx="4970585" cy="5486400"/>
          </a:xfrm>
          <a:prstGeom prst="rect">
            <a:avLst/>
          </a:prstGeom>
        </p:spPr>
      </p:pic>
    </p:spTree>
    <p:extLst>
      <p:ext uri="{BB962C8B-B14F-4D97-AF65-F5344CB8AC3E}">
        <p14:creationId xmlns:p14="http://schemas.microsoft.com/office/powerpoint/2010/main" val="382853107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itle 1"/>
          <p:cNvSpPr>
            <a:spLocks noGrp="1"/>
          </p:cNvSpPr>
          <p:nvPr>
            <p:ph type="title"/>
          </p:nvPr>
        </p:nvSpPr>
        <p:spPr>
          <a:xfrm>
            <a:off x="477588" y="301316"/>
            <a:ext cx="7830870" cy="667955"/>
          </a:xfrm>
          <a:ln>
            <a:noFill/>
          </a:ln>
        </p:spPr>
        <p:txBody>
          <a:bodyPr anchor="t"/>
          <a:lstStyle>
            <a:lvl1pPr algn="l">
              <a:defRPr sz="3200" b="0">
                <a:ln>
                  <a:noFill/>
                </a:ln>
                <a:solidFill>
                  <a:srgbClr val="1F3464"/>
                </a:solidFill>
                <a:effectLst/>
                <a:latin typeface="Arial"/>
                <a:cs typeface="Arial"/>
              </a:defRPr>
            </a:lvl1pPr>
          </a:lstStyle>
          <a:p>
            <a:r>
              <a:rPr lang="en-AU" dirty="0"/>
              <a:t>Click to edit Master title style</a:t>
            </a:r>
            <a:endParaRPr lang="en-US" dirty="0"/>
          </a:p>
        </p:txBody>
      </p:sp>
      <p:sp>
        <p:nvSpPr>
          <p:cNvPr id="6" name="Footer Placeholder 10"/>
          <p:cNvSpPr>
            <a:spLocks noGrp="1"/>
          </p:cNvSpPr>
          <p:nvPr>
            <p:ph type="ftr" sz="quarter" idx="3"/>
          </p:nvPr>
        </p:nvSpPr>
        <p:spPr>
          <a:xfrm>
            <a:off x="4165711" y="6356839"/>
            <a:ext cx="3860602" cy="365001"/>
          </a:xfrm>
          <a:prstGeom prst="rect">
            <a:avLst/>
          </a:prstGeom>
        </p:spPr>
        <p:txBody>
          <a:bodyPr/>
          <a:lstStyle>
            <a:lvl1pPr>
              <a:defRPr sz="1000" b="0" i="0">
                <a:solidFill>
                  <a:schemeClr val="tx2"/>
                </a:solidFill>
                <a:latin typeface="Arial"/>
                <a:cs typeface="Arial"/>
              </a:defRPr>
            </a:lvl1pPr>
          </a:lstStyle>
          <a:p>
            <a:r>
              <a:rPr lang="en-AU" dirty="0"/>
              <a:t>Copyright © </a:t>
            </a:r>
            <a:r>
              <a:rPr lang="en-AU" dirty="0" err="1"/>
              <a:t>CriticalArc</a:t>
            </a:r>
            <a:r>
              <a:rPr lang="en-AU" dirty="0"/>
              <a:t> Pty Ltd 2012</a:t>
            </a:r>
            <a:endParaRPr lang="en-US" dirty="0"/>
          </a:p>
        </p:txBody>
      </p:sp>
      <p:sp>
        <p:nvSpPr>
          <p:cNvPr id="7" name="Slide Number Placeholder 9"/>
          <p:cNvSpPr>
            <a:spLocks noGrp="1"/>
          </p:cNvSpPr>
          <p:nvPr>
            <p:ph type="sldNum" sz="quarter" idx="4"/>
          </p:nvPr>
        </p:nvSpPr>
        <p:spPr>
          <a:xfrm>
            <a:off x="10958434" y="6356839"/>
            <a:ext cx="969593" cy="365001"/>
          </a:xfrm>
          <a:prstGeom prst="rect">
            <a:avLst/>
          </a:prstGeom>
        </p:spPr>
        <p:txBody>
          <a:bodyPr/>
          <a:lstStyle>
            <a:lvl1pPr algn="r">
              <a:defRPr sz="1000" b="0" i="0">
                <a:latin typeface="Arial"/>
                <a:cs typeface="Arial"/>
              </a:defRPr>
            </a:lvl1pPr>
          </a:lstStyle>
          <a:p>
            <a:fld id="{93A0C85F-0AF5-466B-904B-6F3C52FC5D5C}" type="slidenum">
              <a:rPr lang="en-US" smtClean="0">
                <a:solidFill>
                  <a:srgbClr val="414141"/>
                </a:solidFill>
              </a:rPr>
              <a:pPr/>
              <a:t>‹#›</a:t>
            </a:fld>
            <a:endParaRPr lang="en-US" dirty="0">
              <a:solidFill>
                <a:srgbClr val="414141"/>
              </a:solidFill>
            </a:endParaRPr>
          </a:p>
        </p:txBody>
      </p:sp>
      <p:sp>
        <p:nvSpPr>
          <p:cNvPr id="8" name="Content Placeholder 8"/>
          <p:cNvSpPr>
            <a:spLocks noGrp="1"/>
          </p:cNvSpPr>
          <p:nvPr>
            <p:ph sz="quarter" idx="10"/>
          </p:nvPr>
        </p:nvSpPr>
        <p:spPr>
          <a:xfrm>
            <a:off x="477588" y="1370346"/>
            <a:ext cx="11444782" cy="4689141"/>
          </a:xfrm>
        </p:spPr>
        <p:txBody>
          <a:bodyPr/>
          <a:lstStyle>
            <a:lvl1pPr>
              <a:defRPr sz="2400"/>
            </a:lvl1pPr>
            <a:lvl2pPr>
              <a:defRPr sz="2400"/>
            </a:lvl2pPr>
            <a:lvl3pPr>
              <a:defRPr sz="2000"/>
            </a:lvl3pPr>
            <a:lvl4pPr>
              <a:defRPr sz="18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72633073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bwMode="auto">
          <a:xfrm>
            <a:off x="1" y="0"/>
            <a:ext cx="2060326" cy="215804"/>
          </a:xfrm>
          <a:prstGeom prst="rect">
            <a:avLst/>
          </a:prstGeom>
          <a:solidFill>
            <a:srgbClr val="D12820"/>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414141"/>
              </a:solidFill>
              <a:effectLst/>
              <a:latin typeface="Gill Sans Light" charset="0"/>
              <a:ea typeface="ヒラギノ角ゴ ProN W3" charset="0"/>
              <a:cs typeface="ヒラギノ角ゴ ProN W3" charset="0"/>
              <a:sym typeface="Gill Sans Light" charset="0"/>
            </a:endParaRPr>
          </a:p>
        </p:txBody>
      </p:sp>
      <p:sp>
        <p:nvSpPr>
          <p:cNvPr id="13" name="Rectangle 12"/>
          <p:cNvSpPr/>
          <p:nvPr userDrawn="1"/>
        </p:nvSpPr>
        <p:spPr bwMode="auto">
          <a:xfrm>
            <a:off x="715149" y="0"/>
            <a:ext cx="1345178" cy="3643766"/>
          </a:xfrm>
          <a:prstGeom prst="rect">
            <a:avLst/>
          </a:prstGeom>
          <a:solidFill>
            <a:srgbClr val="D12820"/>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414141"/>
              </a:solidFill>
              <a:effectLst/>
              <a:latin typeface="Gill Sans Light" charset="0"/>
              <a:ea typeface="ヒラギノ角ゴ ProN W3" charset="0"/>
              <a:cs typeface="ヒラギノ角ゴ ProN W3" charset="0"/>
              <a:sym typeface="Gill Sans Light" charset="0"/>
            </a:endParaRPr>
          </a:p>
        </p:txBody>
      </p:sp>
      <p:sp>
        <p:nvSpPr>
          <p:cNvPr id="2" name="Title 1"/>
          <p:cNvSpPr>
            <a:spLocks noGrp="1"/>
          </p:cNvSpPr>
          <p:nvPr>
            <p:ph type="ctrTitle"/>
          </p:nvPr>
        </p:nvSpPr>
        <p:spPr>
          <a:xfrm rot="16200000">
            <a:off x="-271702" y="1298141"/>
            <a:ext cx="3295160" cy="1130485"/>
          </a:xfrm>
        </p:spPr>
        <p:txBody>
          <a:bodyPr anchor="ctr"/>
          <a:lstStyle>
            <a:lvl1pPr>
              <a:spcBef>
                <a:spcPts val="442"/>
              </a:spcBef>
              <a:defRPr sz="2800" b="0" i="0" cap="all">
                <a:solidFill>
                  <a:schemeClr val="bg1"/>
                </a:solidFill>
                <a:latin typeface="Arial"/>
                <a:cs typeface="Arial"/>
              </a:defRPr>
            </a:lvl1pPr>
          </a:lstStyle>
          <a:p>
            <a:r>
              <a:rPr lang="en-AU" dirty="0"/>
              <a:t>Click to edit Master title style</a:t>
            </a:r>
            <a:endParaRPr lang="en-US" dirty="0"/>
          </a:p>
        </p:txBody>
      </p:sp>
      <p:sp>
        <p:nvSpPr>
          <p:cNvPr id="9" name="Content Placeholder 8"/>
          <p:cNvSpPr>
            <a:spLocks noGrp="1"/>
          </p:cNvSpPr>
          <p:nvPr>
            <p:ph sz="quarter" idx="10"/>
          </p:nvPr>
        </p:nvSpPr>
        <p:spPr>
          <a:xfrm>
            <a:off x="2246923" y="215900"/>
            <a:ext cx="9675446" cy="5843588"/>
          </a:xfrm>
        </p:spPr>
        <p:txBody>
          <a:bodyPr/>
          <a:lstStyle>
            <a:lvl1pPr>
              <a:defRPr sz="2400"/>
            </a:lvl1pPr>
            <a:lvl2pPr>
              <a:defRPr sz="2400"/>
            </a:lvl2pPr>
            <a:lvl3pPr>
              <a:defRPr sz="2000"/>
            </a:lvl3pPr>
            <a:lvl4pPr>
              <a:defRPr sz="18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Footer Placeholder 10"/>
          <p:cNvSpPr>
            <a:spLocks noGrp="1"/>
          </p:cNvSpPr>
          <p:nvPr>
            <p:ph type="ftr" sz="quarter" idx="3"/>
          </p:nvPr>
        </p:nvSpPr>
        <p:spPr>
          <a:xfrm>
            <a:off x="4165711" y="6356839"/>
            <a:ext cx="3860602" cy="365001"/>
          </a:xfrm>
          <a:prstGeom prst="rect">
            <a:avLst/>
          </a:prstGeom>
        </p:spPr>
        <p:txBody>
          <a:bodyPr/>
          <a:lstStyle>
            <a:lvl1pPr>
              <a:defRPr sz="1000" b="0" i="0">
                <a:solidFill>
                  <a:schemeClr val="tx2"/>
                </a:solidFill>
                <a:latin typeface="Arial"/>
                <a:cs typeface="Arial"/>
              </a:defRPr>
            </a:lvl1pPr>
          </a:lstStyle>
          <a:p>
            <a:r>
              <a:rPr lang="en-AU" dirty="0"/>
              <a:t>Copyright © </a:t>
            </a:r>
            <a:r>
              <a:rPr lang="en-AU" dirty="0" err="1"/>
              <a:t>CriticalArc</a:t>
            </a:r>
            <a:r>
              <a:rPr lang="en-AU" dirty="0"/>
              <a:t> Pty Ltd 2012</a:t>
            </a:r>
            <a:endParaRPr lang="en-US" dirty="0"/>
          </a:p>
        </p:txBody>
      </p:sp>
      <p:sp>
        <p:nvSpPr>
          <p:cNvPr id="15" name="Slide Number Placeholder 9"/>
          <p:cNvSpPr>
            <a:spLocks noGrp="1"/>
          </p:cNvSpPr>
          <p:nvPr>
            <p:ph type="sldNum" sz="quarter" idx="4"/>
          </p:nvPr>
        </p:nvSpPr>
        <p:spPr>
          <a:xfrm>
            <a:off x="10958434" y="6356839"/>
            <a:ext cx="969593" cy="365001"/>
          </a:xfrm>
          <a:prstGeom prst="rect">
            <a:avLst/>
          </a:prstGeom>
        </p:spPr>
        <p:txBody>
          <a:bodyPr/>
          <a:lstStyle>
            <a:lvl1pPr algn="r">
              <a:defRPr sz="1000" b="0" i="0">
                <a:latin typeface="Arial"/>
                <a:cs typeface="Arial"/>
              </a:defRPr>
            </a:lvl1pPr>
          </a:lstStyle>
          <a:p>
            <a:fld id="{93A0C85F-0AF5-466B-904B-6F3C52FC5D5C}" type="slidenum">
              <a:rPr lang="en-US" smtClean="0">
                <a:solidFill>
                  <a:srgbClr val="414141"/>
                </a:solidFill>
              </a:rPr>
              <a:pPr/>
              <a:t>‹#›</a:t>
            </a:fld>
            <a:endParaRPr lang="en-US" dirty="0">
              <a:solidFill>
                <a:srgbClr val="414141"/>
              </a:solidFill>
            </a:endParaRPr>
          </a:p>
        </p:txBody>
      </p:sp>
    </p:spTree>
    <p:extLst>
      <p:ext uri="{BB962C8B-B14F-4D97-AF65-F5344CB8AC3E}">
        <p14:creationId xmlns:p14="http://schemas.microsoft.com/office/powerpoint/2010/main" val="34700305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7588" y="301316"/>
            <a:ext cx="7830870" cy="667955"/>
          </a:xfrm>
          <a:effectLst/>
        </p:spPr>
        <p:txBody>
          <a:bodyPr anchor="t"/>
          <a:lstStyle>
            <a:lvl1pPr algn="l">
              <a:defRPr sz="3200" b="0">
                <a:solidFill>
                  <a:srgbClr val="1F3464"/>
                </a:solidFill>
                <a:latin typeface="Arial"/>
                <a:cs typeface="Arial"/>
              </a:defRPr>
            </a:lvl1pPr>
          </a:lstStyle>
          <a:p>
            <a:r>
              <a:rPr lang="en-AU" dirty="0"/>
              <a:t>Click to edit Master title style</a:t>
            </a:r>
            <a:endParaRPr lang="en-US" dirty="0"/>
          </a:p>
        </p:txBody>
      </p:sp>
      <p:sp>
        <p:nvSpPr>
          <p:cNvPr id="8" name="Footer Placeholder 10"/>
          <p:cNvSpPr>
            <a:spLocks noGrp="1"/>
          </p:cNvSpPr>
          <p:nvPr>
            <p:ph type="ftr" sz="quarter" idx="3"/>
          </p:nvPr>
        </p:nvSpPr>
        <p:spPr>
          <a:xfrm>
            <a:off x="4165711" y="6356839"/>
            <a:ext cx="3860602" cy="365001"/>
          </a:xfrm>
          <a:prstGeom prst="rect">
            <a:avLst/>
          </a:prstGeom>
        </p:spPr>
        <p:txBody>
          <a:bodyPr/>
          <a:lstStyle>
            <a:lvl1pPr>
              <a:defRPr sz="1000" b="0" i="0">
                <a:solidFill>
                  <a:schemeClr val="tx2"/>
                </a:solidFill>
                <a:latin typeface="Arial"/>
                <a:cs typeface="Arial"/>
              </a:defRPr>
            </a:lvl1pPr>
          </a:lstStyle>
          <a:p>
            <a:r>
              <a:rPr lang="en-AU" dirty="0"/>
              <a:t>Copyright © </a:t>
            </a:r>
            <a:r>
              <a:rPr lang="en-AU" dirty="0" err="1"/>
              <a:t>CriticalArc</a:t>
            </a:r>
            <a:r>
              <a:rPr lang="en-AU" dirty="0"/>
              <a:t> Pty Ltd 2012</a:t>
            </a:r>
            <a:endParaRPr lang="en-US" dirty="0"/>
          </a:p>
        </p:txBody>
      </p:sp>
      <p:sp>
        <p:nvSpPr>
          <p:cNvPr id="10" name="Slide Number Placeholder 9"/>
          <p:cNvSpPr>
            <a:spLocks noGrp="1"/>
          </p:cNvSpPr>
          <p:nvPr>
            <p:ph type="sldNum" sz="quarter" idx="4"/>
          </p:nvPr>
        </p:nvSpPr>
        <p:spPr>
          <a:xfrm>
            <a:off x="10958434" y="6356839"/>
            <a:ext cx="969593" cy="365001"/>
          </a:xfrm>
          <a:prstGeom prst="rect">
            <a:avLst/>
          </a:prstGeom>
        </p:spPr>
        <p:txBody>
          <a:bodyPr/>
          <a:lstStyle>
            <a:lvl1pPr algn="r">
              <a:defRPr sz="1000" b="0" i="0">
                <a:latin typeface="Arial"/>
                <a:cs typeface="Arial"/>
              </a:defRPr>
            </a:lvl1pPr>
          </a:lstStyle>
          <a:p>
            <a:fld id="{93A0C85F-0AF5-466B-904B-6F3C52FC5D5C}" type="slidenum">
              <a:rPr lang="en-US" smtClean="0">
                <a:solidFill>
                  <a:srgbClr val="414141"/>
                </a:solidFill>
              </a:rPr>
              <a:pPr/>
              <a:t>‹#›</a:t>
            </a:fld>
            <a:endParaRPr lang="en-US" dirty="0">
              <a:solidFill>
                <a:srgbClr val="414141"/>
              </a:solidFill>
            </a:endParaRPr>
          </a:p>
        </p:txBody>
      </p:sp>
      <p:pic>
        <p:nvPicPr>
          <p:cNvPr id="12" name="Picture 11"/>
          <p:cNvPicPr>
            <a:picLocks noChangeAspect="1"/>
          </p:cNvPicPr>
          <p:nvPr userDrawn="1"/>
        </p:nvPicPr>
        <p:blipFill>
          <a:blip r:embed="rId2">
            <a:alphaModFix amt="17000"/>
          </a:blip>
          <a:stretch>
            <a:fillRect/>
          </a:stretch>
        </p:blipFill>
        <p:spPr>
          <a:xfrm>
            <a:off x="2744943" y="-1601580"/>
            <a:ext cx="10401002" cy="8459580"/>
          </a:xfrm>
          <a:prstGeom prst="rect">
            <a:avLst/>
          </a:prstGeom>
          <a:effectLst/>
        </p:spPr>
      </p:pic>
      <p:sp>
        <p:nvSpPr>
          <p:cNvPr id="14" name="Content Placeholder 8"/>
          <p:cNvSpPr>
            <a:spLocks noGrp="1"/>
          </p:cNvSpPr>
          <p:nvPr>
            <p:ph sz="quarter" idx="10"/>
          </p:nvPr>
        </p:nvSpPr>
        <p:spPr>
          <a:xfrm>
            <a:off x="477588" y="1370346"/>
            <a:ext cx="11444782" cy="4689141"/>
          </a:xfrm>
        </p:spPr>
        <p:txBody>
          <a:bodyPr/>
          <a:lstStyle>
            <a:lvl1pPr>
              <a:defRPr sz="2400"/>
            </a:lvl1pPr>
            <a:lvl2pPr>
              <a:defRPr sz="2400"/>
            </a:lvl2pPr>
            <a:lvl3pPr>
              <a:defRPr sz="2000"/>
            </a:lvl3pPr>
            <a:lvl4pPr>
              <a:defRPr sz="18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78898350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8" name="Title 7"/>
          <p:cNvSpPr>
            <a:spLocks noGrp="1"/>
          </p:cNvSpPr>
          <p:nvPr>
            <p:ph type="title"/>
          </p:nvPr>
        </p:nvSpPr>
        <p:spPr>
          <a:xfrm>
            <a:off x="3691468" y="293075"/>
            <a:ext cx="7010400" cy="834465"/>
          </a:xfrm>
        </p:spPr>
        <p:txBody>
          <a:bodyPr/>
          <a:lstStyle>
            <a:lvl1pPr>
              <a:defRPr sz="4000"/>
            </a:lvl1pPr>
          </a:lstStyle>
          <a:p>
            <a:r>
              <a:rPr lang="en-US" dirty="0"/>
              <a:t>Click to edit Master title</a:t>
            </a:r>
          </a:p>
        </p:txBody>
      </p:sp>
      <p:sp>
        <p:nvSpPr>
          <p:cNvPr id="3" name="Date Placeholder 3"/>
          <p:cNvSpPr>
            <a:spLocks noGrp="1"/>
          </p:cNvSpPr>
          <p:nvPr>
            <p:ph type="dt" sz="half" idx="10"/>
          </p:nvPr>
        </p:nvSpPr>
        <p:spPr>
          <a:xfrm>
            <a:off x="609600" y="6356352"/>
            <a:ext cx="2844800" cy="365125"/>
          </a:xfrm>
          <a:prstGeom prst="rect">
            <a:avLst/>
          </a:prstGeom>
        </p:spPr>
        <p:txBody>
          <a:bodyPr/>
          <a:lstStyle>
            <a:lvl1pPr>
              <a:defRPr/>
            </a:lvl1pPr>
          </a:lstStyle>
          <a:p>
            <a:pPr>
              <a:defRPr/>
            </a:pPr>
            <a:fld id="{40989CB1-37CC-486A-8D6D-7177DBBAF4D7}" type="datetimeFigureOut">
              <a:rPr lang="en-US"/>
              <a:pPr>
                <a:defRPr/>
              </a:pPr>
              <a:t>4/16/2018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2008CEC-5886-42D6-8E04-D4C4ACB6D9C8}" type="slidenum">
              <a:rPr lang="en-US"/>
              <a:pPr>
                <a:defRPr/>
              </a:pPr>
              <a:t>‹#›</a:t>
            </a:fld>
            <a:endParaRPr lang="en-US"/>
          </a:p>
        </p:txBody>
      </p:sp>
    </p:spTree>
    <p:extLst>
      <p:ext uri="{BB962C8B-B14F-4D97-AF65-F5344CB8AC3E}">
        <p14:creationId xmlns:p14="http://schemas.microsoft.com/office/powerpoint/2010/main" val="38897103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678738" y="6600336"/>
            <a:ext cx="2743200" cy="339365"/>
          </a:xfrm>
          <a:prstGeom prst="rect">
            <a:avLst/>
          </a:prstGeom>
        </p:spPr>
        <p:txBody>
          <a:bodyPr/>
          <a:lstStyle/>
          <a:p>
            <a:fld id="{CA4C5887-05DF-4BC8-9954-769BAD5A6A4A}" type="datetimeFigureOut">
              <a:rPr lang="en-AU" smtClean="0"/>
              <a:t>16/04/2018</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A82DF8F0-89D9-45AC-BA49-3B883D031023}" type="slidenum">
              <a:rPr lang="en-AU" smtClean="0"/>
              <a:t>‹#›</a:t>
            </a:fld>
            <a:endParaRPr lang="en-AU"/>
          </a:p>
        </p:txBody>
      </p:sp>
    </p:spTree>
    <p:extLst>
      <p:ext uri="{BB962C8B-B14F-4D97-AF65-F5344CB8AC3E}">
        <p14:creationId xmlns:p14="http://schemas.microsoft.com/office/powerpoint/2010/main" val="25593858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bwMode="auto">
          <a:xfrm>
            <a:off x="1" y="0"/>
            <a:ext cx="2060326" cy="215804"/>
          </a:xfrm>
          <a:prstGeom prst="rect">
            <a:avLst/>
          </a:prstGeom>
          <a:solidFill>
            <a:srgbClr val="D12820"/>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414141"/>
              </a:solidFill>
              <a:effectLst/>
              <a:latin typeface="Gill Sans Light" charset="0"/>
              <a:ea typeface="ヒラギノ角ゴ ProN W3" charset="0"/>
              <a:cs typeface="ヒラギノ角ゴ ProN W3" charset="0"/>
              <a:sym typeface="Gill Sans Light" charset="0"/>
            </a:endParaRPr>
          </a:p>
        </p:txBody>
      </p:sp>
      <p:sp>
        <p:nvSpPr>
          <p:cNvPr id="13" name="Rectangle 12"/>
          <p:cNvSpPr/>
          <p:nvPr userDrawn="1"/>
        </p:nvSpPr>
        <p:spPr bwMode="auto">
          <a:xfrm>
            <a:off x="715149" y="0"/>
            <a:ext cx="1345178" cy="3643766"/>
          </a:xfrm>
          <a:prstGeom prst="rect">
            <a:avLst/>
          </a:prstGeom>
          <a:solidFill>
            <a:srgbClr val="D12820"/>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414141"/>
              </a:solidFill>
              <a:effectLst/>
              <a:latin typeface="Gill Sans Light" charset="0"/>
              <a:ea typeface="ヒラギノ角ゴ ProN W3" charset="0"/>
              <a:cs typeface="ヒラギノ角ゴ ProN W3" charset="0"/>
              <a:sym typeface="Gill Sans Light" charset="0"/>
            </a:endParaRPr>
          </a:p>
        </p:txBody>
      </p:sp>
      <p:sp>
        <p:nvSpPr>
          <p:cNvPr id="2" name="Title 1"/>
          <p:cNvSpPr>
            <a:spLocks noGrp="1"/>
          </p:cNvSpPr>
          <p:nvPr>
            <p:ph type="ctrTitle"/>
          </p:nvPr>
        </p:nvSpPr>
        <p:spPr>
          <a:xfrm rot="16200000">
            <a:off x="-271702" y="1298141"/>
            <a:ext cx="3295160" cy="1130485"/>
          </a:xfrm>
        </p:spPr>
        <p:txBody>
          <a:bodyPr anchor="ctr"/>
          <a:lstStyle>
            <a:lvl1pPr>
              <a:spcBef>
                <a:spcPts val="442"/>
              </a:spcBef>
              <a:defRPr sz="2800" b="0" i="0" cap="all">
                <a:solidFill>
                  <a:schemeClr val="bg1"/>
                </a:solidFill>
                <a:latin typeface="Arial"/>
                <a:cs typeface="Arial"/>
              </a:defRPr>
            </a:lvl1pPr>
          </a:lstStyle>
          <a:p>
            <a:r>
              <a:rPr lang="en-AU" dirty="0"/>
              <a:t>Click to edit Master title style</a:t>
            </a:r>
            <a:endParaRPr lang="en-US" dirty="0"/>
          </a:p>
        </p:txBody>
      </p:sp>
      <p:sp>
        <p:nvSpPr>
          <p:cNvPr id="9" name="Content Placeholder 8"/>
          <p:cNvSpPr>
            <a:spLocks noGrp="1"/>
          </p:cNvSpPr>
          <p:nvPr>
            <p:ph sz="quarter" idx="10"/>
          </p:nvPr>
        </p:nvSpPr>
        <p:spPr>
          <a:xfrm>
            <a:off x="2246923" y="215900"/>
            <a:ext cx="9675446" cy="5843588"/>
          </a:xfrm>
        </p:spPr>
        <p:txBody>
          <a:bodyPr/>
          <a:lstStyle>
            <a:lvl1pPr>
              <a:defRPr sz="2400"/>
            </a:lvl1pPr>
            <a:lvl2pPr>
              <a:defRPr sz="2400"/>
            </a:lvl2pPr>
            <a:lvl3pPr>
              <a:defRPr sz="2000"/>
            </a:lvl3pPr>
            <a:lvl4pPr>
              <a:defRPr sz="18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Footer Placeholder 10"/>
          <p:cNvSpPr>
            <a:spLocks noGrp="1"/>
          </p:cNvSpPr>
          <p:nvPr>
            <p:ph type="ftr" sz="quarter" idx="3"/>
          </p:nvPr>
        </p:nvSpPr>
        <p:spPr>
          <a:xfrm>
            <a:off x="4165711" y="6356839"/>
            <a:ext cx="3860602" cy="365001"/>
          </a:xfrm>
          <a:prstGeom prst="rect">
            <a:avLst/>
          </a:prstGeom>
        </p:spPr>
        <p:txBody>
          <a:bodyPr/>
          <a:lstStyle>
            <a:lvl1pPr>
              <a:defRPr sz="1000" b="0" i="0">
                <a:solidFill>
                  <a:schemeClr val="tx2"/>
                </a:solidFill>
                <a:latin typeface="Arial"/>
                <a:cs typeface="Arial"/>
              </a:defRPr>
            </a:lvl1pPr>
          </a:lstStyle>
          <a:p>
            <a:r>
              <a:rPr lang="en-AU" dirty="0"/>
              <a:t>Copyright © CriticalArc Pty Ltd 2012</a:t>
            </a:r>
            <a:endParaRPr lang="en-US" dirty="0"/>
          </a:p>
        </p:txBody>
      </p:sp>
      <p:sp>
        <p:nvSpPr>
          <p:cNvPr id="15" name="Slide Number Placeholder 9"/>
          <p:cNvSpPr>
            <a:spLocks noGrp="1"/>
          </p:cNvSpPr>
          <p:nvPr>
            <p:ph type="sldNum" sz="quarter" idx="4"/>
          </p:nvPr>
        </p:nvSpPr>
        <p:spPr>
          <a:xfrm>
            <a:off x="10958434" y="6356839"/>
            <a:ext cx="969593" cy="365001"/>
          </a:xfrm>
          <a:prstGeom prst="rect">
            <a:avLst/>
          </a:prstGeom>
        </p:spPr>
        <p:txBody>
          <a:bodyPr/>
          <a:lstStyle>
            <a:lvl1pPr algn="r">
              <a:defRPr sz="1000" b="0" i="0">
                <a:latin typeface="Arial"/>
                <a:cs typeface="Arial"/>
              </a:defRPr>
            </a:lvl1pPr>
          </a:lstStyle>
          <a:p>
            <a:fld id="{93A0C85F-0AF5-466B-904B-6F3C52FC5D5C}" type="slidenum">
              <a:rPr lang="en-US" smtClean="0">
                <a:solidFill>
                  <a:srgbClr val="414141"/>
                </a:solidFill>
              </a:rPr>
              <a:pPr/>
              <a:t>‹#›</a:t>
            </a:fld>
            <a:endParaRPr lang="en-US" dirty="0">
              <a:solidFill>
                <a:srgbClr val="414141"/>
              </a:solidFill>
            </a:endParaRPr>
          </a:p>
        </p:txBody>
      </p:sp>
    </p:spTree>
    <p:extLst>
      <p:ext uri="{BB962C8B-B14F-4D97-AF65-F5344CB8AC3E}">
        <p14:creationId xmlns:p14="http://schemas.microsoft.com/office/powerpoint/2010/main" val="203616257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AU" dirty="0"/>
              <a:t>Copyright © CriticalArc Pty Ltd 2012</a:t>
            </a:r>
            <a:endParaRPr lang="en-US" dirty="0"/>
          </a:p>
        </p:txBody>
      </p:sp>
      <p:sp>
        <p:nvSpPr>
          <p:cNvPr id="4" name="Slide Number Placeholder 3"/>
          <p:cNvSpPr>
            <a:spLocks noGrp="1"/>
          </p:cNvSpPr>
          <p:nvPr>
            <p:ph type="sldNum" sz="quarter" idx="11"/>
          </p:nvPr>
        </p:nvSpPr>
        <p:spPr/>
        <p:txBody>
          <a:bodyPr/>
          <a:lstStyle/>
          <a:p>
            <a:fld id="{93A0C85F-0AF5-466B-904B-6F3C52FC5D5C}" type="slidenum">
              <a:rPr lang="en-US" smtClean="0">
                <a:solidFill>
                  <a:srgbClr val="414141"/>
                </a:solidFill>
              </a:rPr>
              <a:pPr/>
              <a:t>‹#›</a:t>
            </a:fld>
            <a:endParaRPr lang="en-US" dirty="0">
              <a:solidFill>
                <a:srgbClr val="414141"/>
              </a:solidFill>
            </a:endParaRPr>
          </a:p>
        </p:txBody>
      </p:sp>
      <p:pic>
        <p:nvPicPr>
          <p:cNvPr id="5" name="Picture 4" descr="CriticalArc - Network Concept CMYK.jpg"/>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r="-1"/>
          <a:stretch/>
        </p:blipFill>
        <p:spPr>
          <a:xfrm>
            <a:off x="-54597" y="0"/>
            <a:ext cx="12246598" cy="6858000"/>
          </a:xfrm>
          <a:prstGeom prst="rect">
            <a:avLst/>
          </a:prstGeom>
        </p:spPr>
      </p:pic>
      <p:sp>
        <p:nvSpPr>
          <p:cNvPr id="12" name="Rectangle 11"/>
          <p:cNvSpPr/>
          <p:nvPr userDrawn="1"/>
        </p:nvSpPr>
        <p:spPr bwMode="auto">
          <a:xfrm>
            <a:off x="-54596" y="0"/>
            <a:ext cx="2060326" cy="215804"/>
          </a:xfrm>
          <a:prstGeom prst="rect">
            <a:avLst/>
          </a:prstGeom>
          <a:solidFill>
            <a:srgbClr val="D12820"/>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414141"/>
              </a:solidFill>
              <a:effectLst/>
              <a:latin typeface="Gill Sans Light" charset="0"/>
              <a:ea typeface="ヒラギノ角ゴ ProN W3" charset="0"/>
              <a:cs typeface="ヒラギノ角ゴ ProN W3" charset="0"/>
              <a:sym typeface="Gill Sans Light" charset="0"/>
            </a:endParaRPr>
          </a:p>
        </p:txBody>
      </p:sp>
      <p:sp>
        <p:nvSpPr>
          <p:cNvPr id="13" name="Rectangle 12"/>
          <p:cNvSpPr/>
          <p:nvPr userDrawn="1"/>
        </p:nvSpPr>
        <p:spPr bwMode="auto">
          <a:xfrm>
            <a:off x="660552" y="0"/>
            <a:ext cx="1345178" cy="3643766"/>
          </a:xfrm>
          <a:prstGeom prst="rect">
            <a:avLst/>
          </a:prstGeom>
          <a:solidFill>
            <a:srgbClr val="D12820"/>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414141"/>
              </a:solidFill>
              <a:effectLst/>
              <a:latin typeface="Gill Sans Light" charset="0"/>
              <a:ea typeface="ヒラギノ角ゴ ProN W3" charset="0"/>
              <a:cs typeface="ヒラギノ角ゴ ProN W3" charset="0"/>
              <a:sym typeface="Gill Sans Light" charset="0"/>
            </a:endParaRPr>
          </a:p>
        </p:txBody>
      </p:sp>
      <p:sp>
        <p:nvSpPr>
          <p:cNvPr id="14" name="Title 1"/>
          <p:cNvSpPr>
            <a:spLocks noGrp="1"/>
          </p:cNvSpPr>
          <p:nvPr>
            <p:ph type="ctrTitle" hasCustomPrompt="1"/>
          </p:nvPr>
        </p:nvSpPr>
        <p:spPr>
          <a:xfrm rot="16200000">
            <a:off x="-326299" y="1298141"/>
            <a:ext cx="3295160" cy="1130485"/>
          </a:xfrm>
        </p:spPr>
        <p:txBody>
          <a:bodyPr anchor="ctr"/>
          <a:lstStyle>
            <a:lvl1pPr>
              <a:spcBef>
                <a:spcPts val="442"/>
              </a:spcBef>
              <a:defRPr sz="2800" b="0" i="0" cap="all">
                <a:solidFill>
                  <a:schemeClr val="bg1"/>
                </a:solidFill>
                <a:latin typeface="Arial"/>
                <a:cs typeface="Arial"/>
              </a:defRPr>
            </a:lvl1pPr>
          </a:lstStyle>
          <a:p>
            <a:r>
              <a:rPr lang="en-AU" dirty="0"/>
              <a:t>Our vision</a:t>
            </a:r>
            <a:endParaRPr lang="en-US" dirty="0"/>
          </a:p>
        </p:txBody>
      </p:sp>
      <p:pic>
        <p:nvPicPr>
          <p:cNvPr id="18" name="Pictur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29943" y="571626"/>
            <a:ext cx="4970585" cy="5486400"/>
          </a:xfrm>
          <a:prstGeom prst="rect">
            <a:avLst/>
          </a:prstGeom>
        </p:spPr>
      </p:pic>
    </p:spTree>
    <p:extLst>
      <p:ext uri="{BB962C8B-B14F-4D97-AF65-F5344CB8AC3E}">
        <p14:creationId xmlns:p14="http://schemas.microsoft.com/office/powerpoint/2010/main" val="262308310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itle 1"/>
          <p:cNvSpPr>
            <a:spLocks noGrp="1"/>
          </p:cNvSpPr>
          <p:nvPr>
            <p:ph type="title"/>
          </p:nvPr>
        </p:nvSpPr>
        <p:spPr>
          <a:xfrm>
            <a:off x="477588" y="301316"/>
            <a:ext cx="7830870" cy="667955"/>
          </a:xfrm>
          <a:ln>
            <a:noFill/>
          </a:ln>
        </p:spPr>
        <p:txBody>
          <a:bodyPr anchor="t"/>
          <a:lstStyle>
            <a:lvl1pPr algn="l">
              <a:defRPr sz="3200" b="0">
                <a:ln>
                  <a:noFill/>
                </a:ln>
                <a:solidFill>
                  <a:srgbClr val="1F3464"/>
                </a:solidFill>
                <a:effectLst/>
                <a:latin typeface="Arial"/>
                <a:cs typeface="Arial"/>
              </a:defRPr>
            </a:lvl1pPr>
          </a:lstStyle>
          <a:p>
            <a:r>
              <a:rPr lang="en-AU" dirty="0"/>
              <a:t>Click to edit Master title style</a:t>
            </a:r>
            <a:endParaRPr lang="en-US" dirty="0"/>
          </a:p>
        </p:txBody>
      </p:sp>
      <p:sp>
        <p:nvSpPr>
          <p:cNvPr id="6" name="Footer Placeholder 10"/>
          <p:cNvSpPr>
            <a:spLocks noGrp="1"/>
          </p:cNvSpPr>
          <p:nvPr>
            <p:ph type="ftr" sz="quarter" idx="3"/>
          </p:nvPr>
        </p:nvSpPr>
        <p:spPr>
          <a:xfrm>
            <a:off x="4165711" y="6356839"/>
            <a:ext cx="3860602" cy="365001"/>
          </a:xfrm>
          <a:prstGeom prst="rect">
            <a:avLst/>
          </a:prstGeom>
        </p:spPr>
        <p:txBody>
          <a:bodyPr/>
          <a:lstStyle>
            <a:lvl1pPr>
              <a:defRPr sz="1000" b="0" i="0">
                <a:solidFill>
                  <a:schemeClr val="tx2"/>
                </a:solidFill>
                <a:latin typeface="Arial"/>
                <a:cs typeface="Arial"/>
              </a:defRPr>
            </a:lvl1pPr>
          </a:lstStyle>
          <a:p>
            <a:r>
              <a:rPr lang="en-AU" dirty="0"/>
              <a:t>Copyright © CriticalArc Pty Ltd 2012</a:t>
            </a:r>
            <a:endParaRPr lang="en-US" dirty="0"/>
          </a:p>
        </p:txBody>
      </p:sp>
      <p:sp>
        <p:nvSpPr>
          <p:cNvPr id="7" name="Slide Number Placeholder 9"/>
          <p:cNvSpPr>
            <a:spLocks noGrp="1"/>
          </p:cNvSpPr>
          <p:nvPr>
            <p:ph type="sldNum" sz="quarter" idx="4"/>
          </p:nvPr>
        </p:nvSpPr>
        <p:spPr>
          <a:xfrm>
            <a:off x="10958434" y="6356839"/>
            <a:ext cx="969593" cy="365001"/>
          </a:xfrm>
          <a:prstGeom prst="rect">
            <a:avLst/>
          </a:prstGeom>
        </p:spPr>
        <p:txBody>
          <a:bodyPr/>
          <a:lstStyle>
            <a:lvl1pPr algn="r">
              <a:defRPr sz="1000" b="0" i="0">
                <a:latin typeface="Arial"/>
                <a:cs typeface="Arial"/>
              </a:defRPr>
            </a:lvl1pPr>
          </a:lstStyle>
          <a:p>
            <a:fld id="{93A0C85F-0AF5-466B-904B-6F3C52FC5D5C}" type="slidenum">
              <a:rPr lang="en-US" smtClean="0">
                <a:solidFill>
                  <a:srgbClr val="414141"/>
                </a:solidFill>
              </a:rPr>
              <a:pPr/>
              <a:t>‹#›</a:t>
            </a:fld>
            <a:endParaRPr lang="en-US" dirty="0">
              <a:solidFill>
                <a:srgbClr val="414141"/>
              </a:solidFill>
            </a:endParaRPr>
          </a:p>
        </p:txBody>
      </p:sp>
      <p:sp>
        <p:nvSpPr>
          <p:cNvPr id="8" name="Content Placeholder 8"/>
          <p:cNvSpPr>
            <a:spLocks noGrp="1"/>
          </p:cNvSpPr>
          <p:nvPr>
            <p:ph sz="quarter" idx="10"/>
          </p:nvPr>
        </p:nvSpPr>
        <p:spPr>
          <a:xfrm>
            <a:off x="477588" y="1370346"/>
            <a:ext cx="11444782" cy="4689141"/>
          </a:xfrm>
        </p:spPr>
        <p:txBody>
          <a:bodyPr/>
          <a:lstStyle>
            <a:lvl1pPr>
              <a:defRPr sz="2400"/>
            </a:lvl1pPr>
            <a:lvl2pPr>
              <a:defRPr sz="2400"/>
            </a:lvl2pPr>
            <a:lvl3pPr>
              <a:defRPr sz="2000"/>
            </a:lvl3pPr>
            <a:lvl4pPr>
              <a:defRPr sz="18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78366424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7588" y="301316"/>
            <a:ext cx="7830870" cy="667955"/>
          </a:xfrm>
          <a:effectLst/>
        </p:spPr>
        <p:txBody>
          <a:bodyPr anchor="t"/>
          <a:lstStyle>
            <a:lvl1pPr algn="l">
              <a:defRPr sz="3200" b="0">
                <a:solidFill>
                  <a:srgbClr val="1F3464"/>
                </a:solidFill>
                <a:latin typeface="Arial"/>
                <a:cs typeface="Arial"/>
              </a:defRPr>
            </a:lvl1pPr>
          </a:lstStyle>
          <a:p>
            <a:r>
              <a:rPr lang="en-AU" dirty="0"/>
              <a:t>Click to edit Master title style</a:t>
            </a:r>
            <a:endParaRPr lang="en-US" dirty="0"/>
          </a:p>
        </p:txBody>
      </p:sp>
      <p:sp>
        <p:nvSpPr>
          <p:cNvPr id="8" name="Footer Placeholder 10"/>
          <p:cNvSpPr>
            <a:spLocks noGrp="1"/>
          </p:cNvSpPr>
          <p:nvPr>
            <p:ph type="ftr" sz="quarter" idx="3"/>
          </p:nvPr>
        </p:nvSpPr>
        <p:spPr>
          <a:xfrm>
            <a:off x="4165711" y="6356839"/>
            <a:ext cx="3860602" cy="365001"/>
          </a:xfrm>
          <a:prstGeom prst="rect">
            <a:avLst/>
          </a:prstGeom>
        </p:spPr>
        <p:txBody>
          <a:bodyPr/>
          <a:lstStyle>
            <a:lvl1pPr>
              <a:defRPr sz="1000" b="0" i="0">
                <a:solidFill>
                  <a:schemeClr val="tx2"/>
                </a:solidFill>
                <a:latin typeface="Arial"/>
                <a:cs typeface="Arial"/>
              </a:defRPr>
            </a:lvl1pPr>
          </a:lstStyle>
          <a:p>
            <a:r>
              <a:rPr lang="en-AU" dirty="0"/>
              <a:t>Copyright © CriticalArc Pty Ltd 2012</a:t>
            </a:r>
            <a:endParaRPr lang="en-US" dirty="0"/>
          </a:p>
        </p:txBody>
      </p:sp>
      <p:sp>
        <p:nvSpPr>
          <p:cNvPr id="10" name="Slide Number Placeholder 9"/>
          <p:cNvSpPr>
            <a:spLocks noGrp="1"/>
          </p:cNvSpPr>
          <p:nvPr>
            <p:ph type="sldNum" sz="quarter" idx="4"/>
          </p:nvPr>
        </p:nvSpPr>
        <p:spPr>
          <a:xfrm>
            <a:off x="10958434" y="6356839"/>
            <a:ext cx="969593" cy="365001"/>
          </a:xfrm>
          <a:prstGeom prst="rect">
            <a:avLst/>
          </a:prstGeom>
        </p:spPr>
        <p:txBody>
          <a:bodyPr/>
          <a:lstStyle>
            <a:lvl1pPr algn="r">
              <a:defRPr sz="1000" b="0" i="0">
                <a:latin typeface="Arial"/>
                <a:cs typeface="Arial"/>
              </a:defRPr>
            </a:lvl1pPr>
          </a:lstStyle>
          <a:p>
            <a:fld id="{93A0C85F-0AF5-466B-904B-6F3C52FC5D5C}" type="slidenum">
              <a:rPr lang="en-US" smtClean="0">
                <a:solidFill>
                  <a:srgbClr val="414141"/>
                </a:solidFill>
              </a:rPr>
              <a:pPr/>
              <a:t>‹#›</a:t>
            </a:fld>
            <a:endParaRPr lang="en-US" dirty="0">
              <a:solidFill>
                <a:srgbClr val="414141"/>
              </a:solidFill>
            </a:endParaRPr>
          </a:p>
        </p:txBody>
      </p:sp>
      <p:pic>
        <p:nvPicPr>
          <p:cNvPr id="12" name="Picture 11"/>
          <p:cNvPicPr>
            <a:picLocks noChangeAspect="1"/>
          </p:cNvPicPr>
          <p:nvPr userDrawn="1"/>
        </p:nvPicPr>
        <p:blipFill>
          <a:blip r:embed="rId2" cstate="email">
            <a:alphaModFix amt="17000"/>
            <a:extLst>
              <a:ext uri="{28A0092B-C50C-407E-A947-70E740481C1C}">
                <a14:useLocalDpi xmlns:a14="http://schemas.microsoft.com/office/drawing/2010/main"/>
              </a:ext>
            </a:extLst>
          </a:blip>
          <a:stretch>
            <a:fillRect/>
          </a:stretch>
        </p:blipFill>
        <p:spPr>
          <a:xfrm>
            <a:off x="2744943" y="-1601580"/>
            <a:ext cx="10401002" cy="8459580"/>
          </a:xfrm>
          <a:prstGeom prst="rect">
            <a:avLst/>
          </a:prstGeom>
          <a:effectLst/>
        </p:spPr>
      </p:pic>
      <p:sp>
        <p:nvSpPr>
          <p:cNvPr id="14" name="Content Placeholder 8"/>
          <p:cNvSpPr>
            <a:spLocks noGrp="1"/>
          </p:cNvSpPr>
          <p:nvPr>
            <p:ph sz="quarter" idx="10"/>
          </p:nvPr>
        </p:nvSpPr>
        <p:spPr>
          <a:xfrm>
            <a:off x="477588" y="1370346"/>
            <a:ext cx="11444782" cy="4689141"/>
          </a:xfrm>
        </p:spPr>
        <p:txBody>
          <a:bodyPr/>
          <a:lstStyle>
            <a:lvl1pPr>
              <a:defRPr sz="2400"/>
            </a:lvl1pPr>
            <a:lvl2pPr>
              <a:defRPr sz="2400"/>
            </a:lvl2pPr>
            <a:lvl3pPr>
              <a:defRPr sz="2000"/>
            </a:lvl3pPr>
            <a:lvl4pPr>
              <a:defRPr sz="18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61045428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AU"/>
              <a:t>Copyright © CriticalArc Pty Ltd 2012</a:t>
            </a:r>
            <a:endParaRPr lang="en-US" dirty="0"/>
          </a:p>
        </p:txBody>
      </p:sp>
      <p:sp>
        <p:nvSpPr>
          <p:cNvPr id="4" name="Slide Number Placeholder 3"/>
          <p:cNvSpPr>
            <a:spLocks noGrp="1"/>
          </p:cNvSpPr>
          <p:nvPr>
            <p:ph type="sldNum" sz="quarter" idx="11"/>
          </p:nvPr>
        </p:nvSpPr>
        <p:spPr/>
        <p:txBody>
          <a:bodyPr/>
          <a:lstStyle/>
          <a:p>
            <a:fld id="{93A0C85F-0AF5-466B-904B-6F3C52FC5D5C}" type="slidenum">
              <a:rPr lang="en-US" smtClean="0">
                <a:solidFill>
                  <a:srgbClr val="414141"/>
                </a:solidFill>
              </a:rPr>
              <a:pPr/>
              <a:t>‹#›</a:t>
            </a:fld>
            <a:endParaRPr lang="en-US" dirty="0">
              <a:solidFill>
                <a:srgbClr val="414141"/>
              </a:solidFill>
            </a:endParaRPr>
          </a:p>
        </p:txBody>
      </p:sp>
      <p:pic>
        <p:nvPicPr>
          <p:cNvPr id="5" name="Picture 4" descr="CriticalArc - Network Concept CMYK.jpg"/>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r="-1"/>
          <a:stretch/>
        </p:blipFill>
        <p:spPr>
          <a:xfrm>
            <a:off x="-54597" y="0"/>
            <a:ext cx="12246598" cy="6858000"/>
          </a:xfrm>
          <a:prstGeom prst="rect">
            <a:avLst/>
          </a:prstGeom>
        </p:spPr>
      </p:pic>
      <p:sp>
        <p:nvSpPr>
          <p:cNvPr id="12" name="Rectangle 11"/>
          <p:cNvSpPr/>
          <p:nvPr userDrawn="1"/>
        </p:nvSpPr>
        <p:spPr bwMode="auto">
          <a:xfrm>
            <a:off x="-54596" y="0"/>
            <a:ext cx="2060326" cy="215804"/>
          </a:xfrm>
          <a:prstGeom prst="rect">
            <a:avLst/>
          </a:prstGeom>
          <a:solidFill>
            <a:srgbClr val="D12820"/>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endParaRPr>
          </a:p>
        </p:txBody>
      </p:sp>
      <p:sp>
        <p:nvSpPr>
          <p:cNvPr id="13" name="Rectangle 12"/>
          <p:cNvSpPr/>
          <p:nvPr userDrawn="1"/>
        </p:nvSpPr>
        <p:spPr bwMode="auto">
          <a:xfrm>
            <a:off x="660552" y="0"/>
            <a:ext cx="1345178" cy="3643766"/>
          </a:xfrm>
          <a:prstGeom prst="rect">
            <a:avLst/>
          </a:prstGeom>
          <a:solidFill>
            <a:srgbClr val="D12820"/>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endParaRPr>
          </a:p>
        </p:txBody>
      </p:sp>
      <p:sp>
        <p:nvSpPr>
          <p:cNvPr id="14" name="Title 1"/>
          <p:cNvSpPr>
            <a:spLocks noGrp="1"/>
          </p:cNvSpPr>
          <p:nvPr>
            <p:ph type="ctrTitle" hasCustomPrompt="1"/>
          </p:nvPr>
        </p:nvSpPr>
        <p:spPr>
          <a:xfrm rot="16200000">
            <a:off x="-326299" y="1298141"/>
            <a:ext cx="3295160" cy="1130485"/>
          </a:xfrm>
        </p:spPr>
        <p:txBody>
          <a:bodyPr anchor="ctr"/>
          <a:lstStyle>
            <a:lvl1pPr>
              <a:spcBef>
                <a:spcPts val="442"/>
              </a:spcBef>
              <a:defRPr sz="2800" b="0" i="0" cap="all">
                <a:solidFill>
                  <a:schemeClr val="bg1"/>
                </a:solidFill>
                <a:latin typeface="Arial"/>
                <a:cs typeface="Arial"/>
              </a:defRPr>
            </a:lvl1pPr>
          </a:lstStyle>
          <a:p>
            <a:r>
              <a:rPr lang="en-AU" dirty="0"/>
              <a:t>Our vision</a:t>
            </a:r>
            <a:endParaRPr lang="en-US" dirty="0"/>
          </a:p>
        </p:txBody>
      </p:sp>
      <p:pic>
        <p:nvPicPr>
          <p:cNvPr id="18" name="Pictur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29943" y="571626"/>
            <a:ext cx="4970585" cy="5486400"/>
          </a:xfrm>
          <a:prstGeom prst="rect">
            <a:avLst/>
          </a:prstGeom>
        </p:spPr>
      </p:pic>
    </p:spTree>
    <p:extLst>
      <p:ext uri="{BB962C8B-B14F-4D97-AF65-F5344CB8AC3E}">
        <p14:creationId xmlns:p14="http://schemas.microsoft.com/office/powerpoint/2010/main" val="149300643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itle 1"/>
          <p:cNvSpPr>
            <a:spLocks noGrp="1"/>
          </p:cNvSpPr>
          <p:nvPr>
            <p:ph type="title"/>
          </p:nvPr>
        </p:nvSpPr>
        <p:spPr>
          <a:xfrm>
            <a:off x="477588" y="301316"/>
            <a:ext cx="7830870" cy="667955"/>
          </a:xfrm>
          <a:ln>
            <a:noFill/>
          </a:ln>
        </p:spPr>
        <p:txBody>
          <a:bodyPr anchor="t"/>
          <a:lstStyle>
            <a:lvl1pPr algn="l">
              <a:defRPr sz="3200" b="0">
                <a:ln>
                  <a:noFill/>
                </a:ln>
                <a:solidFill>
                  <a:srgbClr val="1F3464"/>
                </a:solidFill>
                <a:effectLst/>
                <a:latin typeface="Arial"/>
                <a:cs typeface="Arial"/>
              </a:defRPr>
            </a:lvl1pPr>
          </a:lstStyle>
          <a:p>
            <a:r>
              <a:rPr lang="en-AU" dirty="0"/>
              <a:t>Click to edit Master title style</a:t>
            </a:r>
            <a:endParaRPr lang="en-US" dirty="0"/>
          </a:p>
        </p:txBody>
      </p:sp>
      <p:sp>
        <p:nvSpPr>
          <p:cNvPr id="6" name="Footer Placeholder 10"/>
          <p:cNvSpPr>
            <a:spLocks noGrp="1"/>
          </p:cNvSpPr>
          <p:nvPr>
            <p:ph type="ftr" sz="quarter" idx="3"/>
          </p:nvPr>
        </p:nvSpPr>
        <p:spPr>
          <a:xfrm>
            <a:off x="4165711" y="6356839"/>
            <a:ext cx="3860602" cy="365001"/>
          </a:xfrm>
          <a:prstGeom prst="rect">
            <a:avLst/>
          </a:prstGeom>
        </p:spPr>
        <p:txBody>
          <a:bodyPr/>
          <a:lstStyle>
            <a:lvl1pPr>
              <a:defRPr sz="1000" b="0" i="0">
                <a:solidFill>
                  <a:schemeClr val="tx2"/>
                </a:solidFill>
                <a:latin typeface="Arial"/>
                <a:cs typeface="Arial"/>
              </a:defRPr>
            </a:lvl1pPr>
          </a:lstStyle>
          <a:p>
            <a:r>
              <a:rPr lang="en-AU" dirty="0"/>
              <a:t>Copyright © </a:t>
            </a:r>
            <a:r>
              <a:rPr lang="en-AU" dirty="0" err="1"/>
              <a:t>CriticalArc</a:t>
            </a:r>
            <a:r>
              <a:rPr lang="en-AU" dirty="0"/>
              <a:t> Pty Ltd 2012</a:t>
            </a:r>
            <a:endParaRPr lang="en-US" dirty="0"/>
          </a:p>
        </p:txBody>
      </p:sp>
      <p:sp>
        <p:nvSpPr>
          <p:cNvPr id="7" name="Slide Number Placeholder 9"/>
          <p:cNvSpPr>
            <a:spLocks noGrp="1"/>
          </p:cNvSpPr>
          <p:nvPr>
            <p:ph type="sldNum" sz="quarter" idx="4"/>
          </p:nvPr>
        </p:nvSpPr>
        <p:spPr>
          <a:xfrm>
            <a:off x="10958434" y="6356839"/>
            <a:ext cx="969593" cy="365001"/>
          </a:xfrm>
          <a:prstGeom prst="rect">
            <a:avLst/>
          </a:prstGeom>
        </p:spPr>
        <p:txBody>
          <a:bodyPr/>
          <a:lstStyle>
            <a:lvl1pPr algn="r">
              <a:defRPr sz="1000" b="0" i="0">
                <a:latin typeface="Arial"/>
                <a:cs typeface="Arial"/>
              </a:defRPr>
            </a:lvl1pPr>
          </a:lstStyle>
          <a:p>
            <a:fld id="{93A0C85F-0AF5-466B-904B-6F3C52FC5D5C}" type="slidenum">
              <a:rPr lang="en-US" smtClean="0">
                <a:solidFill>
                  <a:srgbClr val="414141"/>
                </a:solidFill>
              </a:rPr>
              <a:pPr/>
              <a:t>‹#›</a:t>
            </a:fld>
            <a:endParaRPr lang="en-US" dirty="0">
              <a:solidFill>
                <a:srgbClr val="414141"/>
              </a:solidFill>
            </a:endParaRPr>
          </a:p>
        </p:txBody>
      </p:sp>
      <p:sp>
        <p:nvSpPr>
          <p:cNvPr id="8" name="Content Placeholder 8"/>
          <p:cNvSpPr>
            <a:spLocks noGrp="1"/>
          </p:cNvSpPr>
          <p:nvPr>
            <p:ph sz="quarter" idx="10"/>
          </p:nvPr>
        </p:nvSpPr>
        <p:spPr>
          <a:xfrm>
            <a:off x="477588" y="1370346"/>
            <a:ext cx="11444782" cy="4689141"/>
          </a:xfrm>
        </p:spPr>
        <p:txBody>
          <a:bodyPr/>
          <a:lstStyle>
            <a:lvl1pPr>
              <a:defRPr sz="2400"/>
            </a:lvl1pPr>
            <a:lvl2pPr>
              <a:defRPr sz="2400"/>
            </a:lvl2pPr>
            <a:lvl3pPr>
              <a:defRPr sz="2000"/>
            </a:lvl3pPr>
            <a:lvl4pPr>
              <a:defRPr sz="18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30595162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7588" y="301316"/>
            <a:ext cx="7830870" cy="667955"/>
          </a:xfrm>
          <a:effectLst/>
        </p:spPr>
        <p:txBody>
          <a:bodyPr anchor="t"/>
          <a:lstStyle>
            <a:lvl1pPr algn="l">
              <a:defRPr sz="3200" b="0">
                <a:solidFill>
                  <a:srgbClr val="1F3464"/>
                </a:solidFill>
                <a:latin typeface="Arial"/>
                <a:cs typeface="Arial"/>
              </a:defRPr>
            </a:lvl1pPr>
          </a:lstStyle>
          <a:p>
            <a:r>
              <a:rPr lang="en-AU" dirty="0"/>
              <a:t>Click to edit Master title style</a:t>
            </a:r>
            <a:endParaRPr lang="en-US" dirty="0"/>
          </a:p>
        </p:txBody>
      </p:sp>
      <p:sp>
        <p:nvSpPr>
          <p:cNvPr id="8" name="Footer Placeholder 10"/>
          <p:cNvSpPr>
            <a:spLocks noGrp="1"/>
          </p:cNvSpPr>
          <p:nvPr>
            <p:ph type="ftr" sz="quarter" idx="3"/>
          </p:nvPr>
        </p:nvSpPr>
        <p:spPr>
          <a:xfrm>
            <a:off x="4165711" y="6356839"/>
            <a:ext cx="3860602" cy="365001"/>
          </a:xfrm>
          <a:prstGeom prst="rect">
            <a:avLst/>
          </a:prstGeom>
        </p:spPr>
        <p:txBody>
          <a:bodyPr/>
          <a:lstStyle>
            <a:lvl1pPr>
              <a:defRPr sz="1000" b="0" i="0">
                <a:solidFill>
                  <a:schemeClr val="tx2"/>
                </a:solidFill>
                <a:latin typeface="Arial"/>
                <a:cs typeface="Arial"/>
              </a:defRPr>
            </a:lvl1pPr>
          </a:lstStyle>
          <a:p>
            <a:r>
              <a:rPr lang="en-AU" dirty="0"/>
              <a:t>Copyright © </a:t>
            </a:r>
            <a:r>
              <a:rPr lang="en-AU" dirty="0" err="1"/>
              <a:t>CriticalArc</a:t>
            </a:r>
            <a:r>
              <a:rPr lang="en-AU" dirty="0"/>
              <a:t> Pty Ltd 2012</a:t>
            </a:r>
            <a:endParaRPr lang="en-US" dirty="0"/>
          </a:p>
        </p:txBody>
      </p:sp>
      <p:sp>
        <p:nvSpPr>
          <p:cNvPr id="10" name="Slide Number Placeholder 9"/>
          <p:cNvSpPr>
            <a:spLocks noGrp="1"/>
          </p:cNvSpPr>
          <p:nvPr>
            <p:ph type="sldNum" sz="quarter" idx="4"/>
          </p:nvPr>
        </p:nvSpPr>
        <p:spPr>
          <a:xfrm>
            <a:off x="10958434" y="6356839"/>
            <a:ext cx="969593" cy="365001"/>
          </a:xfrm>
          <a:prstGeom prst="rect">
            <a:avLst/>
          </a:prstGeom>
        </p:spPr>
        <p:txBody>
          <a:bodyPr/>
          <a:lstStyle>
            <a:lvl1pPr algn="r">
              <a:defRPr sz="1000" b="0" i="0">
                <a:latin typeface="Arial"/>
                <a:cs typeface="Arial"/>
              </a:defRPr>
            </a:lvl1pPr>
          </a:lstStyle>
          <a:p>
            <a:fld id="{93A0C85F-0AF5-466B-904B-6F3C52FC5D5C}" type="slidenum">
              <a:rPr lang="en-US" smtClean="0">
                <a:solidFill>
                  <a:srgbClr val="414141"/>
                </a:solidFill>
              </a:rPr>
              <a:pPr/>
              <a:t>‹#›</a:t>
            </a:fld>
            <a:endParaRPr lang="en-US" dirty="0">
              <a:solidFill>
                <a:srgbClr val="414141"/>
              </a:solidFill>
            </a:endParaRPr>
          </a:p>
        </p:txBody>
      </p:sp>
      <p:pic>
        <p:nvPicPr>
          <p:cNvPr id="12" name="Picture 11"/>
          <p:cNvPicPr>
            <a:picLocks noChangeAspect="1"/>
          </p:cNvPicPr>
          <p:nvPr userDrawn="1"/>
        </p:nvPicPr>
        <p:blipFill>
          <a:blip r:embed="rId2" cstate="email">
            <a:alphaModFix amt="17000"/>
            <a:extLst>
              <a:ext uri="{28A0092B-C50C-407E-A947-70E740481C1C}">
                <a14:useLocalDpi xmlns:a14="http://schemas.microsoft.com/office/drawing/2010/main"/>
              </a:ext>
            </a:extLst>
          </a:blip>
          <a:stretch>
            <a:fillRect/>
          </a:stretch>
        </p:blipFill>
        <p:spPr>
          <a:xfrm>
            <a:off x="2744943" y="-1601580"/>
            <a:ext cx="10401002" cy="8459580"/>
          </a:xfrm>
          <a:prstGeom prst="rect">
            <a:avLst/>
          </a:prstGeom>
          <a:effectLst/>
        </p:spPr>
      </p:pic>
      <p:sp>
        <p:nvSpPr>
          <p:cNvPr id="14" name="Content Placeholder 8"/>
          <p:cNvSpPr>
            <a:spLocks noGrp="1"/>
          </p:cNvSpPr>
          <p:nvPr>
            <p:ph sz="quarter" idx="10"/>
          </p:nvPr>
        </p:nvSpPr>
        <p:spPr>
          <a:xfrm>
            <a:off x="477588" y="1370346"/>
            <a:ext cx="11444782" cy="4689141"/>
          </a:xfrm>
        </p:spPr>
        <p:txBody>
          <a:bodyPr/>
          <a:lstStyle>
            <a:lvl1pPr>
              <a:defRPr sz="2400"/>
            </a:lvl1pPr>
            <a:lvl2pPr>
              <a:defRPr sz="2400"/>
            </a:lvl2pPr>
            <a:lvl3pPr>
              <a:defRPr sz="2000"/>
            </a:lvl3pPr>
            <a:lvl4pPr>
              <a:defRPr sz="18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08191863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bwMode="auto">
          <a:xfrm>
            <a:off x="1" y="0"/>
            <a:ext cx="2060326" cy="215804"/>
          </a:xfrm>
          <a:prstGeom prst="rect">
            <a:avLst/>
          </a:prstGeom>
          <a:solidFill>
            <a:srgbClr val="D12820"/>
          </a:solidFill>
          <a:ln>
            <a:noFill/>
          </a:ln>
          <a:effectLst/>
          <a:extLst/>
        </p:spPr>
        <p:txBody>
          <a:bodyPr vert="horz" wrap="square" lIns="91440" tIns="45720" rIns="91440" bIns="45720" numCol="1" rtlCol="0" anchor="t" anchorCtr="0" compatLnSpc="1">
            <a:prstTxWarp prst="textNoShape">
              <a:avLst/>
            </a:prstTxWarp>
          </a:bodyPr>
          <a:lstStyle/>
          <a:p>
            <a:endParaRPr lang="en-US" sz="4200">
              <a:latin typeface="Gill Sans Light" charset="0"/>
              <a:ea typeface="ヒラギノ角ゴ ProN W3" charset="0"/>
              <a:sym typeface="Gill Sans Light" charset="0"/>
            </a:endParaRPr>
          </a:p>
        </p:txBody>
      </p:sp>
      <p:sp>
        <p:nvSpPr>
          <p:cNvPr id="13" name="Rectangle 12"/>
          <p:cNvSpPr/>
          <p:nvPr userDrawn="1"/>
        </p:nvSpPr>
        <p:spPr bwMode="auto">
          <a:xfrm>
            <a:off x="715149" y="0"/>
            <a:ext cx="1345178" cy="3643766"/>
          </a:xfrm>
          <a:prstGeom prst="rect">
            <a:avLst/>
          </a:prstGeom>
          <a:solidFill>
            <a:srgbClr val="D12820"/>
          </a:solidFill>
          <a:ln>
            <a:noFill/>
          </a:ln>
          <a:effectLst/>
          <a:extLst/>
        </p:spPr>
        <p:txBody>
          <a:bodyPr vert="horz" wrap="square" lIns="91440" tIns="45720" rIns="91440" bIns="45720" numCol="1" rtlCol="0" anchor="t" anchorCtr="0" compatLnSpc="1">
            <a:prstTxWarp prst="textNoShape">
              <a:avLst/>
            </a:prstTxWarp>
          </a:bodyPr>
          <a:lstStyle/>
          <a:p>
            <a:endParaRPr lang="en-US" sz="4200">
              <a:latin typeface="Gill Sans Light" charset="0"/>
              <a:ea typeface="ヒラギノ角ゴ ProN W3" charset="0"/>
              <a:sym typeface="Gill Sans Light" charset="0"/>
            </a:endParaRPr>
          </a:p>
        </p:txBody>
      </p:sp>
      <p:sp>
        <p:nvSpPr>
          <p:cNvPr id="2" name="Title 1"/>
          <p:cNvSpPr>
            <a:spLocks noGrp="1"/>
          </p:cNvSpPr>
          <p:nvPr>
            <p:ph type="ctrTitle"/>
          </p:nvPr>
        </p:nvSpPr>
        <p:spPr>
          <a:xfrm rot="16200000">
            <a:off x="-271702" y="1298141"/>
            <a:ext cx="3295160" cy="1130485"/>
          </a:xfrm>
        </p:spPr>
        <p:txBody>
          <a:bodyPr anchor="ctr"/>
          <a:lstStyle>
            <a:lvl1pPr>
              <a:spcBef>
                <a:spcPts val="442"/>
              </a:spcBef>
              <a:defRPr sz="2800" b="0" i="0" cap="all">
                <a:solidFill>
                  <a:schemeClr val="bg1"/>
                </a:solidFill>
                <a:latin typeface="Arial"/>
                <a:cs typeface="Arial"/>
              </a:defRPr>
            </a:lvl1pPr>
          </a:lstStyle>
          <a:p>
            <a:r>
              <a:rPr lang="en-AU" dirty="0"/>
              <a:t>Click to edit Master title style</a:t>
            </a:r>
            <a:endParaRPr lang="en-US" dirty="0"/>
          </a:p>
        </p:txBody>
      </p:sp>
      <p:sp>
        <p:nvSpPr>
          <p:cNvPr id="9" name="Content Placeholder 8"/>
          <p:cNvSpPr>
            <a:spLocks noGrp="1"/>
          </p:cNvSpPr>
          <p:nvPr>
            <p:ph sz="quarter" idx="10"/>
          </p:nvPr>
        </p:nvSpPr>
        <p:spPr>
          <a:xfrm>
            <a:off x="2246923" y="215900"/>
            <a:ext cx="9675446" cy="5843588"/>
          </a:xfrm>
        </p:spPr>
        <p:txBody>
          <a:bodyPr/>
          <a:lstStyle>
            <a:lvl1pPr>
              <a:defRPr sz="2400"/>
            </a:lvl1pPr>
            <a:lvl2pPr>
              <a:defRPr sz="2400"/>
            </a:lvl2pPr>
            <a:lvl3pPr>
              <a:defRPr sz="2000"/>
            </a:lvl3pPr>
            <a:lvl4pPr>
              <a:defRPr sz="18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Slide Number Placeholder 9"/>
          <p:cNvSpPr>
            <a:spLocks noGrp="1"/>
          </p:cNvSpPr>
          <p:nvPr>
            <p:ph type="sldNum" sz="quarter" idx="4"/>
          </p:nvPr>
        </p:nvSpPr>
        <p:spPr>
          <a:xfrm>
            <a:off x="10958434" y="6356839"/>
            <a:ext cx="969593" cy="365001"/>
          </a:xfrm>
          <a:prstGeom prst="rect">
            <a:avLst/>
          </a:prstGeom>
        </p:spPr>
        <p:txBody>
          <a:bodyPr/>
          <a:lstStyle>
            <a:lvl1pPr algn="r">
              <a:defRPr sz="1000" b="0" i="0">
                <a:latin typeface="Arial"/>
                <a:cs typeface="Arial"/>
              </a:defRPr>
            </a:lvl1pPr>
          </a:lstStyle>
          <a:p>
            <a:fld id="{93A0C85F-0AF5-466B-904B-6F3C52FC5D5C}" type="slidenum">
              <a:rPr lang="en-US" smtClean="0"/>
              <a:pPr/>
              <a:t>‹#›</a:t>
            </a:fld>
            <a:endParaRPr lang="en-US" dirty="0"/>
          </a:p>
        </p:txBody>
      </p:sp>
    </p:spTree>
    <p:extLst>
      <p:ext uri="{BB962C8B-B14F-4D97-AF65-F5344CB8AC3E}">
        <p14:creationId xmlns:p14="http://schemas.microsoft.com/office/powerpoint/2010/main" val="402957492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93A0C85F-0AF5-466B-904B-6F3C52FC5D5C}" type="slidenum">
              <a:rPr lang="en-US" smtClean="0"/>
              <a:pPr/>
              <a:t>‹#›</a:t>
            </a:fld>
            <a:endParaRPr lang="en-US" dirty="0"/>
          </a:p>
        </p:txBody>
      </p:sp>
      <p:pic>
        <p:nvPicPr>
          <p:cNvPr id="5" name="Picture 4" descr="CriticalArc - Network Concept CMYK.jpg"/>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r="-1"/>
          <a:stretch/>
        </p:blipFill>
        <p:spPr>
          <a:xfrm>
            <a:off x="-54597" y="0"/>
            <a:ext cx="12246598" cy="6858000"/>
          </a:xfrm>
          <a:prstGeom prst="rect">
            <a:avLst/>
          </a:prstGeom>
        </p:spPr>
      </p:pic>
      <p:sp>
        <p:nvSpPr>
          <p:cNvPr id="12" name="Rectangle 11"/>
          <p:cNvSpPr/>
          <p:nvPr userDrawn="1"/>
        </p:nvSpPr>
        <p:spPr bwMode="auto">
          <a:xfrm>
            <a:off x="-54596" y="0"/>
            <a:ext cx="2060326" cy="215804"/>
          </a:xfrm>
          <a:prstGeom prst="rect">
            <a:avLst/>
          </a:prstGeom>
          <a:solidFill>
            <a:srgbClr val="D12820"/>
          </a:solidFill>
          <a:ln>
            <a:noFill/>
          </a:ln>
          <a:effectLst/>
          <a:extLst/>
        </p:spPr>
        <p:txBody>
          <a:bodyPr vert="horz" wrap="square" lIns="91440" tIns="45720" rIns="91440" bIns="45720" numCol="1" rtlCol="0" anchor="t" anchorCtr="0" compatLnSpc="1">
            <a:prstTxWarp prst="textNoShape">
              <a:avLst/>
            </a:prstTxWarp>
          </a:bodyPr>
          <a:lstStyle/>
          <a:p>
            <a:endParaRPr lang="en-US" sz="4200">
              <a:latin typeface="Gill Sans Light" charset="0"/>
              <a:ea typeface="ヒラギノ角ゴ ProN W3" charset="0"/>
              <a:sym typeface="Gill Sans Light" charset="0"/>
            </a:endParaRPr>
          </a:p>
        </p:txBody>
      </p:sp>
      <p:sp>
        <p:nvSpPr>
          <p:cNvPr id="13" name="Rectangle 12"/>
          <p:cNvSpPr/>
          <p:nvPr userDrawn="1"/>
        </p:nvSpPr>
        <p:spPr bwMode="auto">
          <a:xfrm>
            <a:off x="660552" y="0"/>
            <a:ext cx="1345178" cy="3643766"/>
          </a:xfrm>
          <a:prstGeom prst="rect">
            <a:avLst/>
          </a:prstGeom>
          <a:solidFill>
            <a:srgbClr val="D12820"/>
          </a:solidFill>
          <a:ln>
            <a:noFill/>
          </a:ln>
          <a:effectLst/>
          <a:extLst/>
        </p:spPr>
        <p:txBody>
          <a:bodyPr vert="horz" wrap="square" lIns="91440" tIns="45720" rIns="91440" bIns="45720" numCol="1" rtlCol="0" anchor="t" anchorCtr="0" compatLnSpc="1">
            <a:prstTxWarp prst="textNoShape">
              <a:avLst/>
            </a:prstTxWarp>
          </a:bodyPr>
          <a:lstStyle/>
          <a:p>
            <a:endParaRPr lang="en-US" sz="4200">
              <a:latin typeface="Gill Sans Light" charset="0"/>
              <a:ea typeface="ヒラギノ角ゴ ProN W3" charset="0"/>
              <a:sym typeface="Gill Sans Light" charset="0"/>
            </a:endParaRPr>
          </a:p>
        </p:txBody>
      </p:sp>
      <p:sp>
        <p:nvSpPr>
          <p:cNvPr id="14" name="Title 1"/>
          <p:cNvSpPr>
            <a:spLocks noGrp="1"/>
          </p:cNvSpPr>
          <p:nvPr>
            <p:ph type="ctrTitle" hasCustomPrompt="1"/>
          </p:nvPr>
        </p:nvSpPr>
        <p:spPr>
          <a:xfrm rot="16200000">
            <a:off x="-326299" y="1298141"/>
            <a:ext cx="3295160" cy="1130485"/>
          </a:xfrm>
        </p:spPr>
        <p:txBody>
          <a:bodyPr anchor="ctr"/>
          <a:lstStyle>
            <a:lvl1pPr>
              <a:spcBef>
                <a:spcPts val="442"/>
              </a:spcBef>
              <a:defRPr sz="2800" b="0" i="0" cap="all">
                <a:solidFill>
                  <a:schemeClr val="bg1"/>
                </a:solidFill>
                <a:latin typeface="Arial"/>
                <a:cs typeface="Arial"/>
              </a:defRPr>
            </a:lvl1pPr>
          </a:lstStyle>
          <a:p>
            <a:r>
              <a:rPr lang="en-AU" dirty="0"/>
              <a:t>Our vision</a:t>
            </a:r>
            <a:endParaRPr lang="en-US" dirty="0"/>
          </a:p>
        </p:txBody>
      </p:sp>
      <p:pic>
        <p:nvPicPr>
          <p:cNvPr id="18" name="Pictur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29943" y="571626"/>
            <a:ext cx="4970585" cy="5486400"/>
          </a:xfrm>
          <a:prstGeom prst="rect">
            <a:avLst/>
          </a:prstGeom>
        </p:spPr>
      </p:pic>
    </p:spTree>
    <p:extLst>
      <p:ext uri="{BB962C8B-B14F-4D97-AF65-F5344CB8AC3E}">
        <p14:creationId xmlns:p14="http://schemas.microsoft.com/office/powerpoint/2010/main" val="313283886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email">
            <a:alphaModFix amt="17000"/>
            <a:extLst>
              <a:ext uri="{28A0092B-C50C-407E-A947-70E740481C1C}">
                <a14:useLocalDpi xmlns:a14="http://schemas.microsoft.com/office/drawing/2010/main"/>
              </a:ext>
            </a:extLst>
          </a:blip>
          <a:stretch>
            <a:fillRect/>
          </a:stretch>
        </p:blipFill>
        <p:spPr>
          <a:xfrm>
            <a:off x="2825812" y="-1601580"/>
            <a:ext cx="10401002" cy="8459580"/>
          </a:xfrm>
          <a:prstGeom prst="rect">
            <a:avLst/>
          </a:prstGeom>
        </p:spPr>
      </p:pic>
      <p:sp>
        <p:nvSpPr>
          <p:cNvPr id="2" name="Title 1"/>
          <p:cNvSpPr>
            <a:spLocks noGrp="1"/>
          </p:cNvSpPr>
          <p:nvPr>
            <p:ph type="title"/>
          </p:nvPr>
        </p:nvSpPr>
        <p:spPr>
          <a:xfrm>
            <a:off x="477588" y="301316"/>
            <a:ext cx="7830870" cy="667955"/>
          </a:xfrm>
        </p:spPr>
        <p:txBody>
          <a:bodyPr anchor="t"/>
          <a:lstStyle>
            <a:lvl1pPr algn="l">
              <a:defRPr sz="3200" b="0">
                <a:solidFill>
                  <a:srgbClr val="1F3464"/>
                </a:solidFill>
                <a:latin typeface="Arial"/>
                <a:cs typeface="Arial"/>
              </a:defRPr>
            </a:lvl1pPr>
          </a:lstStyle>
          <a:p>
            <a:r>
              <a:rPr lang="en-AU" dirty="0"/>
              <a:t>Click to edit Master title style</a:t>
            </a:r>
            <a:endParaRPr lang="en-US" dirty="0"/>
          </a:p>
        </p:txBody>
      </p:sp>
      <p:sp>
        <p:nvSpPr>
          <p:cNvPr id="10" name="Slide Number Placeholder 9"/>
          <p:cNvSpPr>
            <a:spLocks noGrp="1"/>
          </p:cNvSpPr>
          <p:nvPr>
            <p:ph type="sldNum" sz="quarter" idx="4"/>
          </p:nvPr>
        </p:nvSpPr>
        <p:spPr>
          <a:xfrm>
            <a:off x="10958434" y="6356839"/>
            <a:ext cx="969593" cy="365001"/>
          </a:xfrm>
          <a:prstGeom prst="rect">
            <a:avLst/>
          </a:prstGeom>
        </p:spPr>
        <p:txBody>
          <a:bodyPr/>
          <a:lstStyle>
            <a:lvl1pPr algn="r">
              <a:defRPr sz="1000" b="0" i="0">
                <a:latin typeface="Arial"/>
                <a:cs typeface="Arial"/>
              </a:defRPr>
            </a:lvl1pPr>
          </a:lstStyle>
          <a:p>
            <a:fld id="{93A0C85F-0AF5-466B-904B-6F3C52FC5D5C}" type="slidenum">
              <a:rPr lang="en-US" smtClean="0"/>
              <a:pPr/>
              <a:t>‹#›</a:t>
            </a:fld>
            <a:endParaRPr lang="en-US" dirty="0"/>
          </a:p>
        </p:txBody>
      </p:sp>
      <p:sp>
        <p:nvSpPr>
          <p:cNvPr id="14" name="Content Placeholder 8"/>
          <p:cNvSpPr>
            <a:spLocks noGrp="1"/>
          </p:cNvSpPr>
          <p:nvPr>
            <p:ph sz="quarter" idx="10"/>
          </p:nvPr>
        </p:nvSpPr>
        <p:spPr>
          <a:xfrm>
            <a:off x="477588" y="1370346"/>
            <a:ext cx="11444782" cy="4689141"/>
          </a:xfrm>
        </p:spPr>
        <p:txBody>
          <a:bodyPr/>
          <a:lstStyle>
            <a:lvl1pPr>
              <a:defRPr sz="2400"/>
            </a:lvl1pPr>
            <a:lvl2pPr>
              <a:defRPr sz="2400"/>
            </a:lvl2pPr>
            <a:lvl3pPr>
              <a:defRPr sz="2000"/>
            </a:lvl3pPr>
            <a:lvl4pPr>
              <a:defRPr sz="18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39372060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itle 1"/>
          <p:cNvSpPr>
            <a:spLocks noGrp="1"/>
          </p:cNvSpPr>
          <p:nvPr>
            <p:ph type="title"/>
          </p:nvPr>
        </p:nvSpPr>
        <p:spPr>
          <a:xfrm>
            <a:off x="477588" y="301316"/>
            <a:ext cx="7830870" cy="667955"/>
          </a:xfrm>
        </p:spPr>
        <p:txBody>
          <a:bodyPr anchor="t"/>
          <a:lstStyle>
            <a:lvl1pPr algn="l">
              <a:defRPr sz="3200" b="0">
                <a:solidFill>
                  <a:srgbClr val="1F3464"/>
                </a:solidFill>
                <a:latin typeface="Arial"/>
                <a:cs typeface="Arial"/>
              </a:defRPr>
            </a:lvl1pPr>
          </a:lstStyle>
          <a:p>
            <a:r>
              <a:rPr lang="en-AU" dirty="0"/>
              <a:t>Click to edit Master title style</a:t>
            </a:r>
            <a:endParaRPr lang="en-US" dirty="0"/>
          </a:p>
        </p:txBody>
      </p:sp>
      <p:sp>
        <p:nvSpPr>
          <p:cNvPr id="7" name="Slide Number Placeholder 9"/>
          <p:cNvSpPr>
            <a:spLocks noGrp="1"/>
          </p:cNvSpPr>
          <p:nvPr>
            <p:ph type="sldNum" sz="quarter" idx="4"/>
          </p:nvPr>
        </p:nvSpPr>
        <p:spPr>
          <a:xfrm>
            <a:off x="10958434" y="6356839"/>
            <a:ext cx="969593" cy="365001"/>
          </a:xfrm>
          <a:prstGeom prst="rect">
            <a:avLst/>
          </a:prstGeom>
        </p:spPr>
        <p:txBody>
          <a:bodyPr/>
          <a:lstStyle>
            <a:lvl1pPr algn="r">
              <a:defRPr sz="1000" b="0" i="0">
                <a:latin typeface="Arial"/>
                <a:cs typeface="Arial"/>
              </a:defRPr>
            </a:lvl1pPr>
          </a:lstStyle>
          <a:p>
            <a:fld id="{93A0C85F-0AF5-466B-904B-6F3C52FC5D5C}" type="slidenum">
              <a:rPr lang="en-US" smtClean="0"/>
              <a:pPr/>
              <a:t>‹#›</a:t>
            </a:fld>
            <a:endParaRPr lang="en-US" dirty="0"/>
          </a:p>
        </p:txBody>
      </p:sp>
      <p:sp>
        <p:nvSpPr>
          <p:cNvPr id="8" name="Content Placeholder 8"/>
          <p:cNvSpPr>
            <a:spLocks noGrp="1"/>
          </p:cNvSpPr>
          <p:nvPr>
            <p:ph sz="quarter" idx="10"/>
          </p:nvPr>
        </p:nvSpPr>
        <p:spPr>
          <a:xfrm>
            <a:off x="477588" y="1370346"/>
            <a:ext cx="11444782" cy="4689141"/>
          </a:xfrm>
        </p:spPr>
        <p:txBody>
          <a:bodyPr/>
          <a:lstStyle>
            <a:lvl1pPr>
              <a:defRPr sz="2400"/>
            </a:lvl1pPr>
            <a:lvl2pPr>
              <a:defRPr sz="2400"/>
            </a:lvl2pPr>
            <a:lvl3pPr>
              <a:defRPr sz="2000"/>
            </a:lvl3pPr>
            <a:lvl4pPr>
              <a:defRPr sz="18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618445237"/>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8.xml"/><Relationship Id="rId7"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4.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9.xml"/><Relationship Id="rId7" Type="http://schemas.openxmlformats.org/officeDocument/2006/relationships/theme" Target="../theme/theme5.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4.png"/><Relationship Id="rId5" Type="http://schemas.openxmlformats.org/officeDocument/2006/relationships/theme" Target="../theme/theme6.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t="17083" r="17011" b="8201"/>
          <a:stretch/>
        </p:blipFill>
        <p:spPr>
          <a:xfrm>
            <a:off x="0" y="0"/>
            <a:ext cx="12192000" cy="6858000"/>
          </a:xfrm>
          <a:prstGeom prst="rect">
            <a:avLst/>
          </a:prstGeom>
        </p:spPr>
      </p:pic>
      <p:sp>
        <p:nvSpPr>
          <p:cNvPr id="2049" name="Rectangle 1"/>
          <p:cNvSpPr>
            <a:spLocks noGrp="1" noChangeArrowheads="1"/>
          </p:cNvSpPr>
          <p:nvPr>
            <p:ph type="title"/>
          </p:nvPr>
        </p:nvSpPr>
        <p:spPr bwMode="auto">
          <a:xfrm>
            <a:off x="333375" y="239288"/>
            <a:ext cx="11525250" cy="91135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7416" tIns="37416" rIns="37416" bIns="37416" numCol="1" anchor="ctr" anchorCtr="0" compatLnSpc="1">
            <a:prstTxWarp prst="textNoShape">
              <a:avLst/>
            </a:prstTxWarp>
          </a:bodyPr>
          <a:lstStyle/>
          <a:p>
            <a:pPr lvl="0"/>
            <a:r>
              <a:rPr lang="en-GB">
                <a:sym typeface="Gill Sans Light" charset="0"/>
              </a:rPr>
              <a:t>Click to edit Master title style</a:t>
            </a:r>
            <a:endParaRPr lang="en-US" dirty="0">
              <a:sym typeface="Gill Sans Light" charset="0"/>
            </a:endParaRPr>
          </a:p>
        </p:txBody>
      </p:sp>
      <p:sp>
        <p:nvSpPr>
          <p:cNvPr id="2050" name="Rectangle 2"/>
          <p:cNvSpPr>
            <a:spLocks noGrp="1" noChangeArrowheads="1"/>
          </p:cNvSpPr>
          <p:nvPr>
            <p:ph type="body" idx="1"/>
          </p:nvPr>
        </p:nvSpPr>
        <p:spPr bwMode="auto">
          <a:xfrm>
            <a:off x="1032939" y="1403775"/>
            <a:ext cx="10825689" cy="47086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7416" tIns="37416" rIns="37416" bIns="37416" numCol="1" anchor="t" anchorCtr="0" compatLnSpc="1">
            <a:prstTxWarp prst="textNoShape">
              <a:avLst/>
            </a:prstTxWarp>
          </a:bodyPr>
          <a:lstStyle/>
          <a:p>
            <a:pPr lvl="0"/>
            <a:r>
              <a:rPr lang="en-GB">
                <a:sym typeface="Gill Sans Light" charset="0"/>
              </a:rPr>
              <a:t>Click to edit Master text styles</a:t>
            </a:r>
          </a:p>
          <a:p>
            <a:pPr lvl="1"/>
            <a:r>
              <a:rPr lang="en-GB">
                <a:sym typeface="Gill Sans Light" charset="0"/>
              </a:rPr>
              <a:t>Second level</a:t>
            </a:r>
          </a:p>
          <a:p>
            <a:pPr lvl="2"/>
            <a:r>
              <a:rPr lang="en-GB">
                <a:sym typeface="Gill Sans Light" charset="0"/>
              </a:rPr>
              <a:t>Third level</a:t>
            </a:r>
          </a:p>
          <a:p>
            <a:pPr lvl="3"/>
            <a:r>
              <a:rPr lang="en-GB">
                <a:sym typeface="Gill Sans Light" charset="0"/>
              </a:rPr>
              <a:t>Fourth level</a:t>
            </a:r>
          </a:p>
          <a:p>
            <a:pPr lvl="4"/>
            <a:r>
              <a:rPr lang="en-GB">
                <a:sym typeface="Gill Sans Light" charset="0"/>
              </a:rPr>
              <a:t>Fifth level</a:t>
            </a:r>
            <a:endParaRPr lang="en-US" dirty="0">
              <a:sym typeface="Gill Sans Light" charset="0"/>
            </a:endParaRPr>
          </a:p>
        </p:txBody>
      </p:sp>
      <p:pic>
        <p:nvPicPr>
          <p:cNvPr id="5" name="Picture 4"/>
          <p:cNvPicPr>
            <a:picLocks noChangeAspect="1"/>
          </p:cNvPicPr>
          <p:nvPr userDrawn="1"/>
        </p:nvPicPr>
        <p:blipFill rotWithShape="1">
          <a:blip r:embed="rId3" cstate="email">
            <a:extLst>
              <a:ext uri="{28A0092B-C50C-407E-A947-70E740481C1C}">
                <a14:useLocalDpi xmlns:a14="http://schemas.microsoft.com/office/drawing/2010/main"/>
              </a:ext>
            </a:extLst>
          </a:blip>
          <a:srcRect t="17083" r="17011" b="8201"/>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936" r:id="rId1"/>
  </p:sldLayoutIdLst>
  <p:transition/>
  <p:hf hdr="0"/>
  <p:txStyles>
    <p:titleStyle>
      <a:lvl1pPr algn="l" rtl="0" eaLnBrk="1" fontAlgn="base" hangingPunct="1">
        <a:spcBef>
          <a:spcPct val="0"/>
        </a:spcBef>
        <a:spcAft>
          <a:spcPct val="0"/>
        </a:spcAft>
        <a:defRPr sz="5300" b="1">
          <a:solidFill>
            <a:schemeClr val="tx2"/>
          </a:solidFill>
          <a:latin typeface="Calibri" pitchFamily="34" charset="0"/>
          <a:ea typeface="+mj-ea"/>
          <a:cs typeface="Arial"/>
          <a:sym typeface="Gill Sans Light" charset="0"/>
        </a:defRPr>
      </a:lvl1pPr>
      <a:lvl2pPr algn="ctr" rtl="0" eaLnBrk="1" fontAlgn="base" hangingPunct="1">
        <a:spcBef>
          <a:spcPct val="0"/>
        </a:spcBef>
        <a:spcAft>
          <a:spcPct val="0"/>
        </a:spcAft>
        <a:defRPr sz="5300">
          <a:solidFill>
            <a:schemeClr val="tx1"/>
          </a:solidFill>
          <a:latin typeface="Arial" charset="0"/>
          <a:ea typeface="ヒラギノ角ゴ ProN W3" charset="0"/>
          <a:cs typeface="ヒラギノ角ゴ ProN W3" charset="0"/>
          <a:sym typeface="Gill Sans Light" charset="0"/>
        </a:defRPr>
      </a:lvl2pPr>
      <a:lvl3pPr algn="ctr" rtl="0" eaLnBrk="1" fontAlgn="base" hangingPunct="1">
        <a:spcBef>
          <a:spcPct val="0"/>
        </a:spcBef>
        <a:spcAft>
          <a:spcPct val="0"/>
        </a:spcAft>
        <a:defRPr sz="5300">
          <a:solidFill>
            <a:schemeClr val="tx1"/>
          </a:solidFill>
          <a:latin typeface="Arial" charset="0"/>
          <a:ea typeface="ヒラギノ角ゴ ProN W3" charset="0"/>
          <a:cs typeface="ヒラギノ角ゴ ProN W3" charset="0"/>
          <a:sym typeface="Gill Sans Light" charset="0"/>
        </a:defRPr>
      </a:lvl3pPr>
      <a:lvl4pPr algn="ctr" rtl="0" eaLnBrk="1" fontAlgn="base" hangingPunct="1">
        <a:spcBef>
          <a:spcPct val="0"/>
        </a:spcBef>
        <a:spcAft>
          <a:spcPct val="0"/>
        </a:spcAft>
        <a:defRPr sz="5300">
          <a:solidFill>
            <a:schemeClr val="tx1"/>
          </a:solidFill>
          <a:latin typeface="Arial" charset="0"/>
          <a:ea typeface="ヒラギノ角ゴ ProN W3" charset="0"/>
          <a:cs typeface="ヒラギノ角ゴ ProN W3" charset="0"/>
          <a:sym typeface="Gill Sans Light" charset="0"/>
        </a:defRPr>
      </a:lvl4pPr>
      <a:lvl5pPr algn="ctr" rtl="0" eaLnBrk="1" fontAlgn="base" hangingPunct="1">
        <a:spcBef>
          <a:spcPct val="0"/>
        </a:spcBef>
        <a:spcAft>
          <a:spcPct val="0"/>
        </a:spcAft>
        <a:defRPr sz="5300">
          <a:solidFill>
            <a:schemeClr val="tx1"/>
          </a:solidFill>
          <a:latin typeface="Arial" charset="0"/>
          <a:ea typeface="ヒラギノ角ゴ ProN W3" charset="0"/>
          <a:cs typeface="ヒラギノ角ゴ ProN W3" charset="0"/>
          <a:sym typeface="Gill Sans Light" charset="0"/>
        </a:defRPr>
      </a:lvl5pPr>
      <a:lvl6pPr marL="336752" algn="ctr" rtl="0" eaLnBrk="1" fontAlgn="base" hangingPunct="1">
        <a:spcBef>
          <a:spcPct val="0"/>
        </a:spcBef>
        <a:spcAft>
          <a:spcPct val="0"/>
        </a:spcAft>
        <a:defRPr sz="5300">
          <a:solidFill>
            <a:schemeClr val="tx1"/>
          </a:solidFill>
          <a:latin typeface="Gill Sans Light" charset="0"/>
          <a:ea typeface="ヒラギノ角ゴ ProN W3" charset="0"/>
          <a:cs typeface="ヒラギノ角ゴ ProN W3" charset="0"/>
          <a:sym typeface="Gill Sans Light" charset="0"/>
        </a:defRPr>
      </a:lvl6pPr>
      <a:lvl7pPr marL="673503" algn="ctr" rtl="0" eaLnBrk="1" fontAlgn="base" hangingPunct="1">
        <a:spcBef>
          <a:spcPct val="0"/>
        </a:spcBef>
        <a:spcAft>
          <a:spcPct val="0"/>
        </a:spcAft>
        <a:defRPr sz="5300">
          <a:solidFill>
            <a:schemeClr val="tx1"/>
          </a:solidFill>
          <a:latin typeface="Gill Sans Light" charset="0"/>
          <a:ea typeface="ヒラギノ角ゴ ProN W3" charset="0"/>
          <a:cs typeface="ヒラギノ角ゴ ProN W3" charset="0"/>
          <a:sym typeface="Gill Sans Light" charset="0"/>
        </a:defRPr>
      </a:lvl7pPr>
      <a:lvl8pPr marL="1010255" algn="ctr" rtl="0" eaLnBrk="1" fontAlgn="base" hangingPunct="1">
        <a:spcBef>
          <a:spcPct val="0"/>
        </a:spcBef>
        <a:spcAft>
          <a:spcPct val="0"/>
        </a:spcAft>
        <a:defRPr sz="5300">
          <a:solidFill>
            <a:schemeClr val="tx1"/>
          </a:solidFill>
          <a:latin typeface="Gill Sans Light" charset="0"/>
          <a:ea typeface="ヒラギノ角ゴ ProN W3" charset="0"/>
          <a:cs typeface="ヒラギノ角ゴ ProN W3" charset="0"/>
          <a:sym typeface="Gill Sans Light" charset="0"/>
        </a:defRPr>
      </a:lvl8pPr>
      <a:lvl9pPr marL="1347006" algn="ctr" rtl="0" eaLnBrk="1" fontAlgn="base" hangingPunct="1">
        <a:spcBef>
          <a:spcPct val="0"/>
        </a:spcBef>
        <a:spcAft>
          <a:spcPct val="0"/>
        </a:spcAft>
        <a:defRPr sz="5300">
          <a:solidFill>
            <a:schemeClr val="tx1"/>
          </a:solidFill>
          <a:latin typeface="Gill Sans Light" charset="0"/>
          <a:ea typeface="ヒラギノ角ゴ ProN W3" charset="0"/>
          <a:cs typeface="ヒラギノ角ゴ ProN W3" charset="0"/>
          <a:sym typeface="Gill Sans Light" charset="0"/>
        </a:defRPr>
      </a:lvl9pPr>
    </p:titleStyle>
    <p:bodyStyle>
      <a:lvl1pPr marL="224501" indent="-224501" algn="l" rtl="0" eaLnBrk="1" fontAlgn="base" hangingPunct="1">
        <a:lnSpc>
          <a:spcPct val="150000"/>
        </a:lnSpc>
        <a:spcBef>
          <a:spcPts val="884"/>
        </a:spcBef>
        <a:spcAft>
          <a:spcPct val="0"/>
        </a:spcAft>
        <a:buClr>
          <a:srgbClr val="414141"/>
        </a:buClr>
        <a:buSzPct val="81000"/>
        <a:buFont typeface="Wingdings" pitchFamily="2" charset="2"/>
        <a:buChar char="§"/>
        <a:defRPr sz="2900" b="0">
          <a:solidFill>
            <a:schemeClr val="tx2"/>
          </a:solidFill>
          <a:latin typeface="Arial"/>
          <a:ea typeface="+mn-ea"/>
          <a:cs typeface="Arial"/>
          <a:sym typeface="Gill Sans Light" charset="0"/>
        </a:defRPr>
      </a:lvl1pPr>
      <a:lvl2pPr marL="467710" indent="-224501" algn="l" rtl="0" eaLnBrk="1" fontAlgn="base" hangingPunct="1">
        <a:lnSpc>
          <a:spcPct val="150000"/>
        </a:lnSpc>
        <a:spcBef>
          <a:spcPts val="884"/>
        </a:spcBef>
        <a:spcAft>
          <a:spcPct val="0"/>
        </a:spcAft>
        <a:buClr>
          <a:srgbClr val="414141"/>
        </a:buClr>
        <a:buSzPct val="81000"/>
        <a:buFont typeface="Wingdings" pitchFamily="2" charset="2"/>
        <a:buChar char="Ø"/>
        <a:defRPr sz="2700">
          <a:solidFill>
            <a:schemeClr val="tx2"/>
          </a:solidFill>
          <a:latin typeface="Arial"/>
          <a:ea typeface="+mn-ea"/>
          <a:cs typeface="Arial"/>
          <a:sym typeface="Gill Sans Light" charset="0"/>
        </a:defRPr>
      </a:lvl2pPr>
      <a:lvl3pPr marL="748337" indent="-224501" algn="l" rtl="0" eaLnBrk="1" fontAlgn="base" hangingPunct="1">
        <a:lnSpc>
          <a:spcPct val="150000"/>
        </a:lnSpc>
        <a:spcBef>
          <a:spcPts val="884"/>
        </a:spcBef>
        <a:spcAft>
          <a:spcPct val="0"/>
        </a:spcAft>
        <a:buClr>
          <a:srgbClr val="414141"/>
        </a:buClr>
        <a:buSzPct val="81000"/>
        <a:buFont typeface="Gill Sans Light" charset="0"/>
        <a:buChar char="•"/>
        <a:defRPr sz="2100">
          <a:solidFill>
            <a:schemeClr val="tx2"/>
          </a:solidFill>
          <a:latin typeface="Arial"/>
          <a:ea typeface="+mn-ea"/>
          <a:cs typeface="Arial"/>
          <a:sym typeface="Gill Sans Light" charset="0"/>
        </a:defRPr>
      </a:lvl3pPr>
      <a:lvl4pPr marL="1028962" indent="-224501" algn="l" rtl="0" eaLnBrk="1" fontAlgn="base" hangingPunct="1">
        <a:lnSpc>
          <a:spcPct val="150000"/>
        </a:lnSpc>
        <a:spcBef>
          <a:spcPts val="884"/>
        </a:spcBef>
        <a:spcAft>
          <a:spcPct val="0"/>
        </a:spcAft>
        <a:buClr>
          <a:srgbClr val="414141"/>
        </a:buClr>
        <a:buSzPct val="81000"/>
        <a:buFont typeface="Gill Sans Light" charset="0"/>
        <a:buChar char="•"/>
        <a:defRPr sz="2100" i="1">
          <a:solidFill>
            <a:schemeClr val="tx2"/>
          </a:solidFill>
          <a:latin typeface="Arial"/>
          <a:ea typeface="+mn-ea"/>
          <a:cs typeface="Arial"/>
          <a:sym typeface="Gill Sans Light" charset="0"/>
        </a:defRPr>
      </a:lvl4pPr>
      <a:lvl5pPr marL="1309589" indent="-224501" algn="l" rtl="0" eaLnBrk="1" fontAlgn="base" hangingPunct="1">
        <a:lnSpc>
          <a:spcPct val="150000"/>
        </a:lnSpc>
        <a:spcBef>
          <a:spcPts val="884"/>
        </a:spcBef>
        <a:spcAft>
          <a:spcPct val="0"/>
        </a:spcAft>
        <a:buClr>
          <a:srgbClr val="414141"/>
        </a:buClr>
        <a:buSzPct val="81000"/>
        <a:buFont typeface="Gill Sans Light" charset="0"/>
        <a:buChar char="•"/>
        <a:defRPr sz="2100">
          <a:solidFill>
            <a:schemeClr val="tx2"/>
          </a:solidFill>
          <a:latin typeface="Arial"/>
          <a:ea typeface="+mn-ea"/>
          <a:cs typeface="Arial"/>
          <a:sym typeface="Gill Sans Light" charset="0"/>
        </a:defRPr>
      </a:lvl5pPr>
      <a:lvl6pPr marL="1646340" indent="-224501" algn="l" rtl="0" eaLnBrk="1" fontAlgn="base" hangingPunct="1">
        <a:spcBef>
          <a:spcPts val="2799"/>
        </a:spcBef>
        <a:spcAft>
          <a:spcPct val="0"/>
        </a:spcAft>
        <a:buClr>
          <a:srgbClr val="414141"/>
        </a:buClr>
        <a:buSzPct val="81000"/>
        <a:buFont typeface="Gill Sans Light" charset="0"/>
        <a:buChar char="•"/>
        <a:defRPr sz="2800">
          <a:solidFill>
            <a:schemeClr val="tx1"/>
          </a:solidFill>
          <a:latin typeface="+mn-lt"/>
          <a:ea typeface="+mn-ea"/>
          <a:cs typeface="+mn-cs"/>
          <a:sym typeface="Gill Sans Light" charset="0"/>
        </a:defRPr>
      </a:lvl6pPr>
      <a:lvl7pPr marL="1983092" indent="-224501" algn="l" rtl="0" eaLnBrk="1" fontAlgn="base" hangingPunct="1">
        <a:spcBef>
          <a:spcPts val="2799"/>
        </a:spcBef>
        <a:spcAft>
          <a:spcPct val="0"/>
        </a:spcAft>
        <a:buClr>
          <a:srgbClr val="414141"/>
        </a:buClr>
        <a:buSzPct val="81000"/>
        <a:buFont typeface="Gill Sans Light" charset="0"/>
        <a:buChar char="•"/>
        <a:defRPr sz="2800">
          <a:solidFill>
            <a:schemeClr val="tx1"/>
          </a:solidFill>
          <a:latin typeface="+mn-lt"/>
          <a:ea typeface="+mn-ea"/>
          <a:cs typeface="+mn-cs"/>
          <a:sym typeface="Gill Sans Light" charset="0"/>
        </a:defRPr>
      </a:lvl7pPr>
      <a:lvl8pPr marL="2319843" indent="-224501" algn="l" rtl="0" eaLnBrk="1" fontAlgn="base" hangingPunct="1">
        <a:spcBef>
          <a:spcPts val="2799"/>
        </a:spcBef>
        <a:spcAft>
          <a:spcPct val="0"/>
        </a:spcAft>
        <a:buClr>
          <a:srgbClr val="414141"/>
        </a:buClr>
        <a:buSzPct val="81000"/>
        <a:buFont typeface="Gill Sans Light" charset="0"/>
        <a:buChar char="•"/>
        <a:defRPr sz="2800">
          <a:solidFill>
            <a:schemeClr val="tx1"/>
          </a:solidFill>
          <a:latin typeface="+mn-lt"/>
          <a:ea typeface="+mn-ea"/>
          <a:cs typeface="+mn-cs"/>
          <a:sym typeface="Gill Sans Light" charset="0"/>
        </a:defRPr>
      </a:lvl8pPr>
      <a:lvl9pPr marL="2656595" indent="-224501" algn="l" rtl="0" eaLnBrk="1" fontAlgn="base" hangingPunct="1">
        <a:spcBef>
          <a:spcPts val="2799"/>
        </a:spcBef>
        <a:spcAft>
          <a:spcPct val="0"/>
        </a:spcAft>
        <a:buClr>
          <a:srgbClr val="414141"/>
        </a:buClr>
        <a:buSzPct val="81000"/>
        <a:buFont typeface="Gill Sans Light" charset="0"/>
        <a:buChar char="•"/>
        <a:defRPr sz="2800">
          <a:solidFill>
            <a:schemeClr val="tx1"/>
          </a:solidFill>
          <a:latin typeface="+mn-lt"/>
          <a:ea typeface="+mn-ea"/>
          <a:cs typeface="+mn-cs"/>
          <a:sym typeface="Gill Sans Light" charset="0"/>
        </a:defRPr>
      </a:lvl9pPr>
    </p:bodyStyle>
    <p:otherStyle>
      <a:defPPr>
        <a:defRPr lang="en-US"/>
      </a:defPPr>
      <a:lvl1pPr marL="0" algn="l" defTabSz="336752" rtl="0" eaLnBrk="1" latinLnBrk="0" hangingPunct="1">
        <a:defRPr sz="1300" kern="1200">
          <a:solidFill>
            <a:schemeClr val="tx1"/>
          </a:solidFill>
          <a:latin typeface="+mn-lt"/>
          <a:ea typeface="+mn-ea"/>
          <a:cs typeface="+mn-cs"/>
        </a:defRPr>
      </a:lvl1pPr>
      <a:lvl2pPr marL="336752" algn="l" defTabSz="336752" rtl="0" eaLnBrk="1" latinLnBrk="0" hangingPunct="1">
        <a:defRPr sz="1300" kern="1200">
          <a:solidFill>
            <a:schemeClr val="tx1"/>
          </a:solidFill>
          <a:latin typeface="+mn-lt"/>
          <a:ea typeface="+mn-ea"/>
          <a:cs typeface="+mn-cs"/>
        </a:defRPr>
      </a:lvl2pPr>
      <a:lvl3pPr marL="673503" algn="l" defTabSz="336752" rtl="0" eaLnBrk="1" latinLnBrk="0" hangingPunct="1">
        <a:defRPr sz="1300" kern="1200">
          <a:solidFill>
            <a:schemeClr val="tx1"/>
          </a:solidFill>
          <a:latin typeface="+mn-lt"/>
          <a:ea typeface="+mn-ea"/>
          <a:cs typeface="+mn-cs"/>
        </a:defRPr>
      </a:lvl3pPr>
      <a:lvl4pPr marL="1010255" algn="l" defTabSz="336752" rtl="0" eaLnBrk="1" latinLnBrk="0" hangingPunct="1">
        <a:defRPr sz="1300" kern="1200">
          <a:solidFill>
            <a:schemeClr val="tx1"/>
          </a:solidFill>
          <a:latin typeface="+mn-lt"/>
          <a:ea typeface="+mn-ea"/>
          <a:cs typeface="+mn-cs"/>
        </a:defRPr>
      </a:lvl4pPr>
      <a:lvl5pPr marL="1347006" algn="l" defTabSz="336752" rtl="0" eaLnBrk="1" latinLnBrk="0" hangingPunct="1">
        <a:defRPr sz="1300" kern="1200">
          <a:solidFill>
            <a:schemeClr val="tx1"/>
          </a:solidFill>
          <a:latin typeface="+mn-lt"/>
          <a:ea typeface="+mn-ea"/>
          <a:cs typeface="+mn-cs"/>
        </a:defRPr>
      </a:lvl5pPr>
      <a:lvl6pPr marL="1683758" algn="l" defTabSz="336752" rtl="0" eaLnBrk="1" latinLnBrk="0" hangingPunct="1">
        <a:defRPr sz="1300" kern="1200">
          <a:solidFill>
            <a:schemeClr val="tx1"/>
          </a:solidFill>
          <a:latin typeface="+mn-lt"/>
          <a:ea typeface="+mn-ea"/>
          <a:cs typeface="+mn-cs"/>
        </a:defRPr>
      </a:lvl6pPr>
      <a:lvl7pPr marL="2020509" algn="l" defTabSz="336752" rtl="0" eaLnBrk="1" latinLnBrk="0" hangingPunct="1">
        <a:defRPr sz="1300" kern="1200">
          <a:solidFill>
            <a:schemeClr val="tx1"/>
          </a:solidFill>
          <a:latin typeface="+mn-lt"/>
          <a:ea typeface="+mn-ea"/>
          <a:cs typeface="+mn-cs"/>
        </a:defRPr>
      </a:lvl7pPr>
      <a:lvl8pPr marL="2357261" algn="l" defTabSz="336752" rtl="0" eaLnBrk="1" latinLnBrk="0" hangingPunct="1">
        <a:defRPr sz="1300" kern="1200">
          <a:solidFill>
            <a:schemeClr val="tx1"/>
          </a:solidFill>
          <a:latin typeface="+mn-lt"/>
          <a:ea typeface="+mn-ea"/>
          <a:cs typeface="+mn-cs"/>
        </a:defRPr>
      </a:lvl8pPr>
      <a:lvl9pPr marL="2694011" algn="l" defTabSz="336752"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333374" y="239288"/>
            <a:ext cx="10037968" cy="91135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7416" tIns="37416" rIns="37416" bIns="37416" numCol="1" anchor="ctr" anchorCtr="0" compatLnSpc="1">
            <a:prstTxWarp prst="textNoShape">
              <a:avLst/>
            </a:prstTxWarp>
          </a:bodyPr>
          <a:lstStyle/>
          <a:p>
            <a:pPr lvl="0"/>
            <a:r>
              <a:rPr lang="en-US" dirty="0">
                <a:sym typeface="Gill Sans Light" charset="0"/>
              </a:rPr>
              <a:t>Click to edit Master title style</a:t>
            </a:r>
          </a:p>
        </p:txBody>
      </p:sp>
      <p:sp>
        <p:nvSpPr>
          <p:cNvPr id="2050" name="Rectangle 2"/>
          <p:cNvSpPr>
            <a:spLocks noGrp="1" noChangeArrowheads="1"/>
          </p:cNvSpPr>
          <p:nvPr>
            <p:ph type="body" idx="1"/>
          </p:nvPr>
        </p:nvSpPr>
        <p:spPr bwMode="auto">
          <a:xfrm>
            <a:off x="1032939" y="1403775"/>
            <a:ext cx="10825689" cy="47086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7416" tIns="37416" rIns="37416" bIns="37416" numCol="1" anchor="t" anchorCtr="0" compatLnSpc="1">
            <a:prstTxWarp prst="textNoShape">
              <a:avLst/>
            </a:prstTxWarp>
          </a:bodyPr>
          <a:lstStyle/>
          <a:p>
            <a:pPr lvl="0"/>
            <a:r>
              <a:rPr lang="en-US" dirty="0">
                <a:sym typeface="Gill Sans Light" charset="0"/>
              </a:rPr>
              <a:t>Click to edit Master text styles</a:t>
            </a:r>
          </a:p>
          <a:p>
            <a:pPr lvl="1"/>
            <a:r>
              <a:rPr lang="en-US" dirty="0">
                <a:sym typeface="Gill Sans Light" charset="0"/>
              </a:rPr>
              <a:t>Second level</a:t>
            </a:r>
          </a:p>
          <a:p>
            <a:pPr lvl="2"/>
            <a:r>
              <a:rPr lang="en-US" dirty="0">
                <a:sym typeface="Gill Sans Light" charset="0"/>
              </a:rPr>
              <a:t>Third level</a:t>
            </a:r>
          </a:p>
          <a:p>
            <a:pPr lvl="3"/>
            <a:r>
              <a:rPr lang="en-US" dirty="0">
                <a:sym typeface="Gill Sans Light" charset="0"/>
              </a:rPr>
              <a:t>Fourth level</a:t>
            </a:r>
          </a:p>
          <a:p>
            <a:pPr lvl="4"/>
            <a:r>
              <a:rPr lang="en-US" dirty="0">
                <a:sym typeface="Gill Sans Light" charset="0"/>
              </a:rPr>
              <a:t>Fifth level</a:t>
            </a:r>
          </a:p>
        </p:txBody>
      </p:sp>
      <p:sp>
        <p:nvSpPr>
          <p:cNvPr id="8" name="Footer Placeholder 10"/>
          <p:cNvSpPr>
            <a:spLocks noGrp="1"/>
          </p:cNvSpPr>
          <p:nvPr>
            <p:ph type="ftr" sz="quarter" idx="3"/>
          </p:nvPr>
        </p:nvSpPr>
        <p:spPr>
          <a:xfrm>
            <a:off x="4165711" y="6356839"/>
            <a:ext cx="3860602" cy="365001"/>
          </a:xfrm>
          <a:prstGeom prst="rect">
            <a:avLst/>
          </a:prstGeom>
        </p:spPr>
        <p:txBody>
          <a:bodyPr/>
          <a:lstStyle>
            <a:lvl1pPr>
              <a:defRPr sz="1000" b="0" i="0">
                <a:solidFill>
                  <a:schemeClr val="tx2"/>
                </a:solidFill>
                <a:latin typeface="Arial"/>
                <a:cs typeface="Arial"/>
              </a:defRPr>
            </a:lvl1pPr>
          </a:lstStyle>
          <a:p>
            <a:r>
              <a:rPr lang="en-AU" dirty="0"/>
              <a:t>Copyright © CriticalArc Pty Ltd 2014</a:t>
            </a:r>
            <a:endParaRPr lang="en-US" dirty="0"/>
          </a:p>
        </p:txBody>
      </p:sp>
      <p:sp>
        <p:nvSpPr>
          <p:cNvPr id="10" name="Slide Number Placeholder 9"/>
          <p:cNvSpPr>
            <a:spLocks noGrp="1"/>
          </p:cNvSpPr>
          <p:nvPr>
            <p:ph type="sldNum" sz="quarter" idx="4"/>
          </p:nvPr>
        </p:nvSpPr>
        <p:spPr>
          <a:xfrm>
            <a:off x="10958434" y="6356839"/>
            <a:ext cx="969593" cy="365001"/>
          </a:xfrm>
          <a:prstGeom prst="rect">
            <a:avLst/>
          </a:prstGeom>
        </p:spPr>
        <p:txBody>
          <a:bodyPr/>
          <a:lstStyle>
            <a:lvl1pPr algn="r">
              <a:defRPr sz="1000" b="0" i="0">
                <a:latin typeface="Arial"/>
                <a:cs typeface="Arial"/>
              </a:defRPr>
            </a:lvl1pPr>
          </a:lstStyle>
          <a:p>
            <a:fld id="{93A0C85F-0AF5-466B-904B-6F3C52FC5D5C}" type="slidenum">
              <a:rPr lang="en-US" smtClean="0">
                <a:solidFill>
                  <a:srgbClr val="414141"/>
                </a:solidFill>
              </a:rPr>
              <a:pPr/>
              <a:t>‹#›</a:t>
            </a:fld>
            <a:endParaRPr lang="en-US" dirty="0">
              <a:solidFill>
                <a:srgbClr val="414141"/>
              </a:solidFill>
            </a:endParaRPr>
          </a:p>
        </p:txBody>
      </p:sp>
      <p:pic>
        <p:nvPicPr>
          <p:cNvPr id="11" name="Picture 10" descr="CriticalArc-Logo-FullColour.pn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1947" y="6084009"/>
            <a:ext cx="2523451" cy="679330"/>
          </a:xfrm>
          <a:prstGeom prst="rect">
            <a:avLst/>
          </a:prstGeom>
        </p:spPr>
      </p:pic>
    </p:spTree>
    <p:extLst>
      <p:ext uri="{BB962C8B-B14F-4D97-AF65-F5344CB8AC3E}">
        <p14:creationId xmlns:p14="http://schemas.microsoft.com/office/powerpoint/2010/main" val="1472307472"/>
      </p:ext>
    </p:extLst>
  </p:cSld>
  <p:clrMap bg1="lt1" tx1="dk1" bg2="lt2" tx2="dk2" accent1="accent1" accent2="accent2" accent3="accent3" accent4="accent4" accent5="accent5" accent6="accent6" hlink="hlink" folHlink="folHlink"/>
  <p:sldLayoutIdLst>
    <p:sldLayoutId id="2147483919" r:id="rId1"/>
    <p:sldLayoutId id="2147483934" r:id="rId2"/>
    <p:sldLayoutId id="2147483937" r:id="rId3"/>
    <p:sldLayoutId id="2147483920" r:id="rId4"/>
  </p:sldLayoutIdLst>
  <p:transition/>
  <p:hf hdr="0"/>
  <p:txStyles>
    <p:titleStyle>
      <a:lvl1pPr algn="l" rtl="0" eaLnBrk="0" fontAlgn="base" hangingPunct="0">
        <a:spcBef>
          <a:spcPct val="0"/>
        </a:spcBef>
        <a:spcAft>
          <a:spcPct val="0"/>
        </a:spcAft>
        <a:defRPr sz="4000" b="1">
          <a:solidFill>
            <a:schemeClr val="tx2"/>
          </a:solidFill>
          <a:effectLst/>
          <a:latin typeface="Calibri" pitchFamily="34" charset="0"/>
          <a:ea typeface="+mj-ea"/>
          <a:cs typeface="Arial"/>
          <a:sym typeface="Gill Sans Light" charset="0"/>
        </a:defRPr>
      </a:lvl1pPr>
      <a:lvl2pPr algn="ctr" rtl="0" eaLnBrk="0" fontAlgn="base" hangingPunct="0">
        <a:spcBef>
          <a:spcPct val="0"/>
        </a:spcBef>
        <a:spcAft>
          <a:spcPct val="0"/>
        </a:spcAft>
        <a:defRPr sz="5300">
          <a:solidFill>
            <a:schemeClr val="tx1"/>
          </a:solidFill>
          <a:latin typeface="Arial" charset="0"/>
          <a:ea typeface="ヒラギノ角ゴ ProN W3" charset="0"/>
          <a:cs typeface="ヒラギノ角ゴ ProN W3" charset="0"/>
          <a:sym typeface="Gill Sans Light" charset="0"/>
        </a:defRPr>
      </a:lvl2pPr>
      <a:lvl3pPr algn="ctr" rtl="0" eaLnBrk="0" fontAlgn="base" hangingPunct="0">
        <a:spcBef>
          <a:spcPct val="0"/>
        </a:spcBef>
        <a:spcAft>
          <a:spcPct val="0"/>
        </a:spcAft>
        <a:defRPr sz="5300">
          <a:solidFill>
            <a:schemeClr val="tx1"/>
          </a:solidFill>
          <a:latin typeface="Arial" charset="0"/>
          <a:ea typeface="ヒラギノ角ゴ ProN W3" charset="0"/>
          <a:cs typeface="ヒラギノ角ゴ ProN W3" charset="0"/>
          <a:sym typeface="Gill Sans Light" charset="0"/>
        </a:defRPr>
      </a:lvl3pPr>
      <a:lvl4pPr algn="ctr" rtl="0" eaLnBrk="0" fontAlgn="base" hangingPunct="0">
        <a:spcBef>
          <a:spcPct val="0"/>
        </a:spcBef>
        <a:spcAft>
          <a:spcPct val="0"/>
        </a:spcAft>
        <a:defRPr sz="5300">
          <a:solidFill>
            <a:schemeClr val="tx1"/>
          </a:solidFill>
          <a:latin typeface="Arial" charset="0"/>
          <a:ea typeface="ヒラギノ角ゴ ProN W3" charset="0"/>
          <a:cs typeface="ヒラギノ角ゴ ProN W3" charset="0"/>
          <a:sym typeface="Gill Sans Light" charset="0"/>
        </a:defRPr>
      </a:lvl4pPr>
      <a:lvl5pPr algn="ctr" rtl="0" eaLnBrk="0" fontAlgn="base" hangingPunct="0">
        <a:spcBef>
          <a:spcPct val="0"/>
        </a:spcBef>
        <a:spcAft>
          <a:spcPct val="0"/>
        </a:spcAft>
        <a:defRPr sz="5300">
          <a:solidFill>
            <a:schemeClr val="tx1"/>
          </a:solidFill>
          <a:latin typeface="Arial" charset="0"/>
          <a:ea typeface="ヒラギノ角ゴ ProN W3" charset="0"/>
          <a:cs typeface="ヒラギノ角ゴ ProN W3" charset="0"/>
          <a:sym typeface="Gill Sans Light" charset="0"/>
        </a:defRPr>
      </a:lvl5pPr>
      <a:lvl6pPr marL="336752" algn="ctr" rtl="0" fontAlgn="base">
        <a:spcBef>
          <a:spcPct val="0"/>
        </a:spcBef>
        <a:spcAft>
          <a:spcPct val="0"/>
        </a:spcAft>
        <a:defRPr sz="5300">
          <a:solidFill>
            <a:schemeClr val="tx1"/>
          </a:solidFill>
          <a:latin typeface="Gill Sans Light" charset="0"/>
          <a:ea typeface="ヒラギノ角ゴ ProN W3" charset="0"/>
          <a:cs typeface="ヒラギノ角ゴ ProN W3" charset="0"/>
          <a:sym typeface="Gill Sans Light" charset="0"/>
        </a:defRPr>
      </a:lvl6pPr>
      <a:lvl7pPr marL="673503" algn="ctr" rtl="0" fontAlgn="base">
        <a:spcBef>
          <a:spcPct val="0"/>
        </a:spcBef>
        <a:spcAft>
          <a:spcPct val="0"/>
        </a:spcAft>
        <a:defRPr sz="5300">
          <a:solidFill>
            <a:schemeClr val="tx1"/>
          </a:solidFill>
          <a:latin typeface="Gill Sans Light" charset="0"/>
          <a:ea typeface="ヒラギノ角ゴ ProN W3" charset="0"/>
          <a:cs typeface="ヒラギノ角ゴ ProN W3" charset="0"/>
          <a:sym typeface="Gill Sans Light" charset="0"/>
        </a:defRPr>
      </a:lvl7pPr>
      <a:lvl8pPr marL="1010255" algn="ctr" rtl="0" fontAlgn="base">
        <a:spcBef>
          <a:spcPct val="0"/>
        </a:spcBef>
        <a:spcAft>
          <a:spcPct val="0"/>
        </a:spcAft>
        <a:defRPr sz="5300">
          <a:solidFill>
            <a:schemeClr val="tx1"/>
          </a:solidFill>
          <a:latin typeface="Gill Sans Light" charset="0"/>
          <a:ea typeface="ヒラギノ角ゴ ProN W3" charset="0"/>
          <a:cs typeface="ヒラギノ角ゴ ProN W3" charset="0"/>
          <a:sym typeface="Gill Sans Light" charset="0"/>
        </a:defRPr>
      </a:lvl8pPr>
      <a:lvl9pPr marL="1347006" algn="ctr" rtl="0" fontAlgn="base">
        <a:spcBef>
          <a:spcPct val="0"/>
        </a:spcBef>
        <a:spcAft>
          <a:spcPct val="0"/>
        </a:spcAft>
        <a:defRPr sz="5300">
          <a:solidFill>
            <a:schemeClr val="tx1"/>
          </a:solidFill>
          <a:latin typeface="Gill Sans Light" charset="0"/>
          <a:ea typeface="ヒラギノ角ゴ ProN W3" charset="0"/>
          <a:cs typeface="ヒラギノ角ゴ ProN W3" charset="0"/>
          <a:sym typeface="Gill Sans Light" charset="0"/>
        </a:defRPr>
      </a:lvl9pPr>
    </p:titleStyle>
    <p:bodyStyle>
      <a:lvl1pPr marL="224501" indent="-224501" algn="l" rtl="0" eaLnBrk="0" fontAlgn="base" hangingPunct="0">
        <a:lnSpc>
          <a:spcPct val="150000"/>
        </a:lnSpc>
        <a:spcBef>
          <a:spcPts val="884"/>
        </a:spcBef>
        <a:spcAft>
          <a:spcPct val="0"/>
        </a:spcAft>
        <a:buClr>
          <a:srgbClr val="414141"/>
        </a:buClr>
        <a:buSzPct val="81000"/>
        <a:buFont typeface="Wingdings" pitchFamily="2" charset="2"/>
        <a:buChar char="§"/>
        <a:defRPr sz="2900" b="0">
          <a:solidFill>
            <a:schemeClr val="tx2"/>
          </a:solidFill>
          <a:latin typeface="Arial"/>
          <a:ea typeface="+mn-ea"/>
          <a:cs typeface="Arial"/>
          <a:sym typeface="Gill Sans Light" charset="0"/>
        </a:defRPr>
      </a:lvl1pPr>
      <a:lvl2pPr marL="467710" indent="-224501" algn="l" rtl="0" eaLnBrk="0" fontAlgn="base" hangingPunct="0">
        <a:lnSpc>
          <a:spcPct val="150000"/>
        </a:lnSpc>
        <a:spcBef>
          <a:spcPts val="884"/>
        </a:spcBef>
        <a:spcAft>
          <a:spcPct val="0"/>
        </a:spcAft>
        <a:buClr>
          <a:srgbClr val="414141"/>
        </a:buClr>
        <a:buSzPct val="81000"/>
        <a:buFont typeface="Wingdings" pitchFamily="2" charset="2"/>
        <a:buChar char="Ø"/>
        <a:defRPr sz="2700">
          <a:solidFill>
            <a:schemeClr val="tx2"/>
          </a:solidFill>
          <a:latin typeface="Arial"/>
          <a:ea typeface="+mn-ea"/>
          <a:cs typeface="Arial"/>
          <a:sym typeface="Gill Sans Light" charset="0"/>
        </a:defRPr>
      </a:lvl2pPr>
      <a:lvl3pPr marL="748337" indent="-224501" algn="l" rtl="0" eaLnBrk="0" fontAlgn="base" hangingPunct="0">
        <a:lnSpc>
          <a:spcPct val="150000"/>
        </a:lnSpc>
        <a:spcBef>
          <a:spcPts val="884"/>
        </a:spcBef>
        <a:spcAft>
          <a:spcPct val="0"/>
        </a:spcAft>
        <a:buClr>
          <a:srgbClr val="414141"/>
        </a:buClr>
        <a:buSzPct val="81000"/>
        <a:buFont typeface="Gill Sans Light" charset="0"/>
        <a:buChar char="•"/>
        <a:defRPr sz="2100">
          <a:solidFill>
            <a:schemeClr val="tx2"/>
          </a:solidFill>
          <a:latin typeface="Arial"/>
          <a:ea typeface="+mn-ea"/>
          <a:cs typeface="Arial"/>
          <a:sym typeface="Gill Sans Light" charset="0"/>
        </a:defRPr>
      </a:lvl3pPr>
      <a:lvl4pPr marL="1028962" indent="-224501" algn="l" rtl="0" eaLnBrk="0" fontAlgn="base" hangingPunct="0">
        <a:lnSpc>
          <a:spcPct val="150000"/>
        </a:lnSpc>
        <a:spcBef>
          <a:spcPts val="884"/>
        </a:spcBef>
        <a:spcAft>
          <a:spcPct val="0"/>
        </a:spcAft>
        <a:buClr>
          <a:srgbClr val="414141"/>
        </a:buClr>
        <a:buSzPct val="81000"/>
        <a:buFont typeface="Gill Sans Light" charset="0"/>
        <a:buChar char="•"/>
        <a:defRPr sz="2100" i="1">
          <a:solidFill>
            <a:schemeClr val="tx2"/>
          </a:solidFill>
          <a:latin typeface="Arial"/>
          <a:ea typeface="+mn-ea"/>
          <a:cs typeface="Arial"/>
          <a:sym typeface="Gill Sans Light" charset="0"/>
        </a:defRPr>
      </a:lvl4pPr>
      <a:lvl5pPr marL="1309589" indent="-224501" algn="l" rtl="0" eaLnBrk="0" fontAlgn="base" hangingPunct="0">
        <a:lnSpc>
          <a:spcPct val="150000"/>
        </a:lnSpc>
        <a:spcBef>
          <a:spcPts val="884"/>
        </a:spcBef>
        <a:spcAft>
          <a:spcPct val="0"/>
        </a:spcAft>
        <a:buClr>
          <a:srgbClr val="414141"/>
        </a:buClr>
        <a:buSzPct val="81000"/>
        <a:buFont typeface="Gill Sans Light" charset="0"/>
        <a:buChar char="•"/>
        <a:defRPr sz="2100">
          <a:solidFill>
            <a:schemeClr val="tx2"/>
          </a:solidFill>
          <a:latin typeface="Arial"/>
          <a:ea typeface="+mn-ea"/>
          <a:cs typeface="Arial"/>
          <a:sym typeface="Gill Sans Light" charset="0"/>
        </a:defRPr>
      </a:lvl5pPr>
      <a:lvl6pPr marL="1646340" indent="-224501" algn="l" rtl="0" fontAlgn="base">
        <a:spcBef>
          <a:spcPts val="2799"/>
        </a:spcBef>
        <a:spcAft>
          <a:spcPct val="0"/>
        </a:spcAft>
        <a:buClr>
          <a:srgbClr val="414141"/>
        </a:buClr>
        <a:buSzPct val="81000"/>
        <a:buFont typeface="Gill Sans Light" charset="0"/>
        <a:buChar char="•"/>
        <a:defRPr sz="2800">
          <a:solidFill>
            <a:schemeClr val="tx1"/>
          </a:solidFill>
          <a:latin typeface="+mn-lt"/>
          <a:ea typeface="+mn-ea"/>
          <a:cs typeface="+mn-cs"/>
          <a:sym typeface="Gill Sans Light" charset="0"/>
        </a:defRPr>
      </a:lvl6pPr>
      <a:lvl7pPr marL="1983092" indent="-224501" algn="l" rtl="0" fontAlgn="base">
        <a:spcBef>
          <a:spcPts val="2799"/>
        </a:spcBef>
        <a:spcAft>
          <a:spcPct val="0"/>
        </a:spcAft>
        <a:buClr>
          <a:srgbClr val="414141"/>
        </a:buClr>
        <a:buSzPct val="81000"/>
        <a:buFont typeface="Gill Sans Light" charset="0"/>
        <a:buChar char="•"/>
        <a:defRPr sz="2800">
          <a:solidFill>
            <a:schemeClr val="tx1"/>
          </a:solidFill>
          <a:latin typeface="+mn-lt"/>
          <a:ea typeface="+mn-ea"/>
          <a:cs typeface="+mn-cs"/>
          <a:sym typeface="Gill Sans Light" charset="0"/>
        </a:defRPr>
      </a:lvl7pPr>
      <a:lvl8pPr marL="2319843" indent="-224501" algn="l" rtl="0" fontAlgn="base">
        <a:spcBef>
          <a:spcPts val="2799"/>
        </a:spcBef>
        <a:spcAft>
          <a:spcPct val="0"/>
        </a:spcAft>
        <a:buClr>
          <a:srgbClr val="414141"/>
        </a:buClr>
        <a:buSzPct val="81000"/>
        <a:buFont typeface="Gill Sans Light" charset="0"/>
        <a:buChar char="•"/>
        <a:defRPr sz="2800">
          <a:solidFill>
            <a:schemeClr val="tx1"/>
          </a:solidFill>
          <a:latin typeface="+mn-lt"/>
          <a:ea typeface="+mn-ea"/>
          <a:cs typeface="+mn-cs"/>
          <a:sym typeface="Gill Sans Light" charset="0"/>
        </a:defRPr>
      </a:lvl8pPr>
      <a:lvl9pPr marL="2656595" indent="-224501" algn="l" rtl="0" fontAlgn="base">
        <a:spcBef>
          <a:spcPts val="2799"/>
        </a:spcBef>
        <a:spcAft>
          <a:spcPct val="0"/>
        </a:spcAft>
        <a:buClr>
          <a:srgbClr val="414141"/>
        </a:buClr>
        <a:buSzPct val="81000"/>
        <a:buFont typeface="Gill Sans Light" charset="0"/>
        <a:buChar char="•"/>
        <a:defRPr sz="2800">
          <a:solidFill>
            <a:schemeClr val="tx1"/>
          </a:solidFill>
          <a:latin typeface="+mn-lt"/>
          <a:ea typeface="+mn-ea"/>
          <a:cs typeface="+mn-cs"/>
          <a:sym typeface="Gill Sans Light" charset="0"/>
        </a:defRPr>
      </a:lvl9pPr>
    </p:bodyStyle>
    <p:otherStyle>
      <a:defPPr>
        <a:defRPr lang="en-US"/>
      </a:defPPr>
      <a:lvl1pPr marL="0" algn="l" defTabSz="336752" rtl="0" eaLnBrk="1" latinLnBrk="0" hangingPunct="1">
        <a:defRPr sz="1300" kern="1200">
          <a:solidFill>
            <a:schemeClr val="tx1"/>
          </a:solidFill>
          <a:latin typeface="+mn-lt"/>
          <a:ea typeface="+mn-ea"/>
          <a:cs typeface="+mn-cs"/>
        </a:defRPr>
      </a:lvl1pPr>
      <a:lvl2pPr marL="336752" algn="l" defTabSz="336752" rtl="0" eaLnBrk="1" latinLnBrk="0" hangingPunct="1">
        <a:defRPr sz="1300" kern="1200">
          <a:solidFill>
            <a:schemeClr val="tx1"/>
          </a:solidFill>
          <a:latin typeface="+mn-lt"/>
          <a:ea typeface="+mn-ea"/>
          <a:cs typeface="+mn-cs"/>
        </a:defRPr>
      </a:lvl2pPr>
      <a:lvl3pPr marL="673503" algn="l" defTabSz="336752" rtl="0" eaLnBrk="1" latinLnBrk="0" hangingPunct="1">
        <a:defRPr sz="1300" kern="1200">
          <a:solidFill>
            <a:schemeClr val="tx1"/>
          </a:solidFill>
          <a:latin typeface="+mn-lt"/>
          <a:ea typeface="+mn-ea"/>
          <a:cs typeface="+mn-cs"/>
        </a:defRPr>
      </a:lvl3pPr>
      <a:lvl4pPr marL="1010255" algn="l" defTabSz="336752" rtl="0" eaLnBrk="1" latinLnBrk="0" hangingPunct="1">
        <a:defRPr sz="1300" kern="1200">
          <a:solidFill>
            <a:schemeClr val="tx1"/>
          </a:solidFill>
          <a:latin typeface="+mn-lt"/>
          <a:ea typeface="+mn-ea"/>
          <a:cs typeface="+mn-cs"/>
        </a:defRPr>
      </a:lvl4pPr>
      <a:lvl5pPr marL="1347006" algn="l" defTabSz="336752" rtl="0" eaLnBrk="1" latinLnBrk="0" hangingPunct="1">
        <a:defRPr sz="1300" kern="1200">
          <a:solidFill>
            <a:schemeClr val="tx1"/>
          </a:solidFill>
          <a:latin typeface="+mn-lt"/>
          <a:ea typeface="+mn-ea"/>
          <a:cs typeface="+mn-cs"/>
        </a:defRPr>
      </a:lvl5pPr>
      <a:lvl6pPr marL="1683758" algn="l" defTabSz="336752" rtl="0" eaLnBrk="1" latinLnBrk="0" hangingPunct="1">
        <a:defRPr sz="1300" kern="1200">
          <a:solidFill>
            <a:schemeClr val="tx1"/>
          </a:solidFill>
          <a:latin typeface="+mn-lt"/>
          <a:ea typeface="+mn-ea"/>
          <a:cs typeface="+mn-cs"/>
        </a:defRPr>
      </a:lvl6pPr>
      <a:lvl7pPr marL="2020509" algn="l" defTabSz="336752" rtl="0" eaLnBrk="1" latinLnBrk="0" hangingPunct="1">
        <a:defRPr sz="1300" kern="1200">
          <a:solidFill>
            <a:schemeClr val="tx1"/>
          </a:solidFill>
          <a:latin typeface="+mn-lt"/>
          <a:ea typeface="+mn-ea"/>
          <a:cs typeface="+mn-cs"/>
        </a:defRPr>
      </a:lvl7pPr>
      <a:lvl8pPr marL="2357261" algn="l" defTabSz="336752" rtl="0" eaLnBrk="1" latinLnBrk="0" hangingPunct="1">
        <a:defRPr sz="1300" kern="1200">
          <a:solidFill>
            <a:schemeClr val="tx1"/>
          </a:solidFill>
          <a:latin typeface="+mn-lt"/>
          <a:ea typeface="+mn-ea"/>
          <a:cs typeface="+mn-cs"/>
        </a:defRPr>
      </a:lvl8pPr>
      <a:lvl9pPr marL="2694011" algn="l" defTabSz="336752"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333375" y="239288"/>
            <a:ext cx="11525250" cy="9113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7416" tIns="37416" rIns="37416" bIns="37416" numCol="1" anchor="ctr" anchorCtr="0" compatLnSpc="1">
            <a:prstTxWarp prst="textNoShape">
              <a:avLst/>
            </a:prstTxWarp>
          </a:bodyPr>
          <a:lstStyle/>
          <a:p>
            <a:pPr lvl="0"/>
            <a:r>
              <a:rPr lang="en-US" dirty="0">
                <a:sym typeface="Gill Sans Light" charset="0"/>
              </a:rPr>
              <a:t>Click to edit Master title style</a:t>
            </a:r>
          </a:p>
        </p:txBody>
      </p:sp>
      <p:sp>
        <p:nvSpPr>
          <p:cNvPr id="2050" name="Rectangle 2"/>
          <p:cNvSpPr>
            <a:spLocks noGrp="1" noChangeArrowheads="1"/>
          </p:cNvSpPr>
          <p:nvPr>
            <p:ph type="body" idx="1"/>
          </p:nvPr>
        </p:nvSpPr>
        <p:spPr bwMode="auto">
          <a:xfrm>
            <a:off x="1032939" y="1403775"/>
            <a:ext cx="10825689" cy="470864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7416" tIns="37416" rIns="37416" bIns="37416" numCol="1" anchor="t" anchorCtr="0" compatLnSpc="1">
            <a:prstTxWarp prst="textNoShape">
              <a:avLst/>
            </a:prstTxWarp>
          </a:bodyPr>
          <a:lstStyle/>
          <a:p>
            <a:pPr lvl="0"/>
            <a:r>
              <a:rPr lang="en-US" dirty="0">
                <a:sym typeface="Gill Sans Light" charset="0"/>
              </a:rPr>
              <a:t>Click to edit Master text styles</a:t>
            </a:r>
          </a:p>
          <a:p>
            <a:pPr lvl="1"/>
            <a:r>
              <a:rPr lang="en-US" dirty="0">
                <a:sym typeface="Gill Sans Light" charset="0"/>
              </a:rPr>
              <a:t>Second level</a:t>
            </a:r>
          </a:p>
          <a:p>
            <a:pPr lvl="2"/>
            <a:r>
              <a:rPr lang="en-US" dirty="0">
                <a:sym typeface="Gill Sans Light" charset="0"/>
              </a:rPr>
              <a:t>Third level</a:t>
            </a:r>
          </a:p>
          <a:p>
            <a:pPr lvl="3"/>
            <a:r>
              <a:rPr lang="en-US" dirty="0">
                <a:sym typeface="Gill Sans Light" charset="0"/>
              </a:rPr>
              <a:t>Fourth level</a:t>
            </a:r>
          </a:p>
          <a:p>
            <a:pPr lvl="4"/>
            <a:r>
              <a:rPr lang="en-US" dirty="0">
                <a:sym typeface="Gill Sans Light" charset="0"/>
              </a:rPr>
              <a:t>Fifth level</a:t>
            </a:r>
          </a:p>
        </p:txBody>
      </p:sp>
      <p:sp>
        <p:nvSpPr>
          <p:cNvPr id="10" name="Slide Number Placeholder 9"/>
          <p:cNvSpPr>
            <a:spLocks noGrp="1"/>
          </p:cNvSpPr>
          <p:nvPr>
            <p:ph type="sldNum" sz="quarter" idx="4"/>
          </p:nvPr>
        </p:nvSpPr>
        <p:spPr>
          <a:xfrm>
            <a:off x="10958434" y="6356839"/>
            <a:ext cx="969593" cy="365001"/>
          </a:xfrm>
          <a:prstGeom prst="rect">
            <a:avLst/>
          </a:prstGeom>
        </p:spPr>
        <p:txBody>
          <a:bodyPr/>
          <a:lstStyle>
            <a:lvl1pPr algn="r">
              <a:defRPr sz="1000" b="0" i="0">
                <a:latin typeface="Arial"/>
                <a:cs typeface="Arial"/>
              </a:defRPr>
            </a:lvl1pPr>
          </a:lstStyle>
          <a:p>
            <a:fld id="{93A0C85F-0AF5-466B-904B-6F3C52FC5D5C}" type="slidenum">
              <a:rPr lang="en-US" smtClean="0"/>
              <a:pPr/>
              <a:t>‹#›</a:t>
            </a:fld>
            <a:endParaRPr lang="en-US" dirty="0"/>
          </a:p>
        </p:txBody>
      </p:sp>
      <p:pic>
        <p:nvPicPr>
          <p:cNvPr id="11" name="Picture 10" descr="CriticalArc-Logo-FullColour.png"/>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1947" y="6084009"/>
            <a:ext cx="2523451" cy="679330"/>
          </a:xfrm>
          <a:prstGeom prst="rect">
            <a:avLst/>
          </a:prstGeom>
        </p:spPr>
      </p:pic>
    </p:spTree>
    <p:extLst>
      <p:ext uri="{BB962C8B-B14F-4D97-AF65-F5344CB8AC3E}">
        <p14:creationId xmlns:p14="http://schemas.microsoft.com/office/powerpoint/2010/main" val="1824887294"/>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7" r:id="rId6"/>
  </p:sldLayoutIdLst>
  <p:transition/>
  <p:hf hdr="0"/>
  <p:txStyles>
    <p:titleStyle>
      <a:lvl1pPr algn="l" rtl="0" eaLnBrk="0" fontAlgn="base" hangingPunct="0">
        <a:spcBef>
          <a:spcPct val="0"/>
        </a:spcBef>
        <a:spcAft>
          <a:spcPct val="0"/>
        </a:spcAft>
        <a:defRPr sz="5300" b="1">
          <a:solidFill>
            <a:schemeClr val="tx2"/>
          </a:solidFill>
          <a:latin typeface="Calibri" pitchFamily="34" charset="0"/>
          <a:ea typeface="+mj-ea"/>
          <a:cs typeface="Arial"/>
          <a:sym typeface="Gill Sans Light" charset="0"/>
        </a:defRPr>
      </a:lvl1pPr>
      <a:lvl2pPr algn="ctr" rtl="0" eaLnBrk="0" fontAlgn="base" hangingPunct="0">
        <a:spcBef>
          <a:spcPct val="0"/>
        </a:spcBef>
        <a:spcAft>
          <a:spcPct val="0"/>
        </a:spcAft>
        <a:defRPr sz="5300">
          <a:solidFill>
            <a:schemeClr val="tx1"/>
          </a:solidFill>
          <a:latin typeface="Arial" charset="0"/>
          <a:ea typeface="ヒラギノ角ゴ ProN W3" charset="0"/>
          <a:cs typeface="ヒラギノ角ゴ ProN W3" charset="0"/>
          <a:sym typeface="Gill Sans Light" charset="0"/>
        </a:defRPr>
      </a:lvl2pPr>
      <a:lvl3pPr algn="ctr" rtl="0" eaLnBrk="0" fontAlgn="base" hangingPunct="0">
        <a:spcBef>
          <a:spcPct val="0"/>
        </a:spcBef>
        <a:spcAft>
          <a:spcPct val="0"/>
        </a:spcAft>
        <a:defRPr sz="5300">
          <a:solidFill>
            <a:schemeClr val="tx1"/>
          </a:solidFill>
          <a:latin typeface="Arial" charset="0"/>
          <a:ea typeface="ヒラギノ角ゴ ProN W3" charset="0"/>
          <a:cs typeface="ヒラギノ角ゴ ProN W3" charset="0"/>
          <a:sym typeface="Gill Sans Light" charset="0"/>
        </a:defRPr>
      </a:lvl3pPr>
      <a:lvl4pPr algn="ctr" rtl="0" eaLnBrk="0" fontAlgn="base" hangingPunct="0">
        <a:spcBef>
          <a:spcPct val="0"/>
        </a:spcBef>
        <a:spcAft>
          <a:spcPct val="0"/>
        </a:spcAft>
        <a:defRPr sz="5300">
          <a:solidFill>
            <a:schemeClr val="tx1"/>
          </a:solidFill>
          <a:latin typeface="Arial" charset="0"/>
          <a:ea typeface="ヒラギノ角ゴ ProN W3" charset="0"/>
          <a:cs typeface="ヒラギノ角ゴ ProN W3" charset="0"/>
          <a:sym typeface="Gill Sans Light" charset="0"/>
        </a:defRPr>
      </a:lvl4pPr>
      <a:lvl5pPr algn="ctr" rtl="0" eaLnBrk="0" fontAlgn="base" hangingPunct="0">
        <a:spcBef>
          <a:spcPct val="0"/>
        </a:spcBef>
        <a:spcAft>
          <a:spcPct val="0"/>
        </a:spcAft>
        <a:defRPr sz="5300">
          <a:solidFill>
            <a:schemeClr val="tx1"/>
          </a:solidFill>
          <a:latin typeface="Arial" charset="0"/>
          <a:ea typeface="ヒラギノ角ゴ ProN W3" charset="0"/>
          <a:cs typeface="ヒラギノ角ゴ ProN W3" charset="0"/>
          <a:sym typeface="Gill Sans Light" charset="0"/>
        </a:defRPr>
      </a:lvl5pPr>
      <a:lvl6pPr marL="336752" algn="ctr" rtl="0" fontAlgn="base">
        <a:spcBef>
          <a:spcPct val="0"/>
        </a:spcBef>
        <a:spcAft>
          <a:spcPct val="0"/>
        </a:spcAft>
        <a:defRPr sz="5300">
          <a:solidFill>
            <a:schemeClr val="tx1"/>
          </a:solidFill>
          <a:latin typeface="Gill Sans Light" charset="0"/>
          <a:ea typeface="ヒラギノ角ゴ ProN W3" charset="0"/>
          <a:cs typeface="ヒラギノ角ゴ ProN W3" charset="0"/>
          <a:sym typeface="Gill Sans Light" charset="0"/>
        </a:defRPr>
      </a:lvl6pPr>
      <a:lvl7pPr marL="673503" algn="ctr" rtl="0" fontAlgn="base">
        <a:spcBef>
          <a:spcPct val="0"/>
        </a:spcBef>
        <a:spcAft>
          <a:spcPct val="0"/>
        </a:spcAft>
        <a:defRPr sz="5300">
          <a:solidFill>
            <a:schemeClr val="tx1"/>
          </a:solidFill>
          <a:latin typeface="Gill Sans Light" charset="0"/>
          <a:ea typeface="ヒラギノ角ゴ ProN W3" charset="0"/>
          <a:cs typeface="ヒラギノ角ゴ ProN W3" charset="0"/>
          <a:sym typeface="Gill Sans Light" charset="0"/>
        </a:defRPr>
      </a:lvl7pPr>
      <a:lvl8pPr marL="1010255" algn="ctr" rtl="0" fontAlgn="base">
        <a:spcBef>
          <a:spcPct val="0"/>
        </a:spcBef>
        <a:spcAft>
          <a:spcPct val="0"/>
        </a:spcAft>
        <a:defRPr sz="5300">
          <a:solidFill>
            <a:schemeClr val="tx1"/>
          </a:solidFill>
          <a:latin typeface="Gill Sans Light" charset="0"/>
          <a:ea typeface="ヒラギノ角ゴ ProN W3" charset="0"/>
          <a:cs typeface="ヒラギノ角ゴ ProN W3" charset="0"/>
          <a:sym typeface="Gill Sans Light" charset="0"/>
        </a:defRPr>
      </a:lvl8pPr>
      <a:lvl9pPr marL="1347006" algn="ctr" rtl="0" fontAlgn="base">
        <a:spcBef>
          <a:spcPct val="0"/>
        </a:spcBef>
        <a:spcAft>
          <a:spcPct val="0"/>
        </a:spcAft>
        <a:defRPr sz="5300">
          <a:solidFill>
            <a:schemeClr val="tx1"/>
          </a:solidFill>
          <a:latin typeface="Gill Sans Light" charset="0"/>
          <a:ea typeface="ヒラギノ角ゴ ProN W3" charset="0"/>
          <a:cs typeface="ヒラギノ角ゴ ProN W3" charset="0"/>
          <a:sym typeface="Gill Sans Light" charset="0"/>
        </a:defRPr>
      </a:lvl9pPr>
    </p:titleStyle>
    <p:bodyStyle>
      <a:lvl1pPr marL="224501" indent="-224501" algn="l" rtl="0" eaLnBrk="0" fontAlgn="base" hangingPunct="0">
        <a:lnSpc>
          <a:spcPct val="150000"/>
        </a:lnSpc>
        <a:spcBef>
          <a:spcPts val="884"/>
        </a:spcBef>
        <a:spcAft>
          <a:spcPct val="0"/>
        </a:spcAft>
        <a:buClr>
          <a:srgbClr val="414141"/>
        </a:buClr>
        <a:buSzPct val="81000"/>
        <a:buFont typeface="Wingdings" pitchFamily="2" charset="2"/>
        <a:buChar char="§"/>
        <a:defRPr sz="2900" b="0">
          <a:solidFill>
            <a:schemeClr val="tx2"/>
          </a:solidFill>
          <a:latin typeface="Arial"/>
          <a:ea typeface="+mn-ea"/>
          <a:cs typeface="Arial"/>
          <a:sym typeface="Gill Sans Light" charset="0"/>
        </a:defRPr>
      </a:lvl1pPr>
      <a:lvl2pPr marL="467710" indent="-224501" algn="l" rtl="0" eaLnBrk="0" fontAlgn="base" hangingPunct="0">
        <a:lnSpc>
          <a:spcPct val="150000"/>
        </a:lnSpc>
        <a:spcBef>
          <a:spcPts val="884"/>
        </a:spcBef>
        <a:spcAft>
          <a:spcPct val="0"/>
        </a:spcAft>
        <a:buClr>
          <a:srgbClr val="414141"/>
        </a:buClr>
        <a:buSzPct val="81000"/>
        <a:buFont typeface="Wingdings" pitchFamily="2" charset="2"/>
        <a:buChar char="Ø"/>
        <a:defRPr sz="2700">
          <a:solidFill>
            <a:schemeClr val="tx2"/>
          </a:solidFill>
          <a:latin typeface="Arial"/>
          <a:ea typeface="+mn-ea"/>
          <a:cs typeface="Arial"/>
          <a:sym typeface="Gill Sans Light" charset="0"/>
        </a:defRPr>
      </a:lvl2pPr>
      <a:lvl3pPr marL="748337" indent="-224501" algn="l" rtl="0" eaLnBrk="0" fontAlgn="base" hangingPunct="0">
        <a:lnSpc>
          <a:spcPct val="150000"/>
        </a:lnSpc>
        <a:spcBef>
          <a:spcPts val="884"/>
        </a:spcBef>
        <a:spcAft>
          <a:spcPct val="0"/>
        </a:spcAft>
        <a:buClr>
          <a:srgbClr val="414141"/>
        </a:buClr>
        <a:buSzPct val="81000"/>
        <a:buFont typeface="Gill Sans Light" charset="0"/>
        <a:buChar char="•"/>
        <a:defRPr sz="2100">
          <a:solidFill>
            <a:schemeClr val="tx2"/>
          </a:solidFill>
          <a:latin typeface="Arial"/>
          <a:ea typeface="+mn-ea"/>
          <a:cs typeface="Arial"/>
          <a:sym typeface="Gill Sans Light" charset="0"/>
        </a:defRPr>
      </a:lvl3pPr>
      <a:lvl4pPr marL="1028962" indent="-224501" algn="l" rtl="0" eaLnBrk="0" fontAlgn="base" hangingPunct="0">
        <a:lnSpc>
          <a:spcPct val="150000"/>
        </a:lnSpc>
        <a:spcBef>
          <a:spcPts val="884"/>
        </a:spcBef>
        <a:spcAft>
          <a:spcPct val="0"/>
        </a:spcAft>
        <a:buClr>
          <a:srgbClr val="414141"/>
        </a:buClr>
        <a:buSzPct val="81000"/>
        <a:buFont typeface="Gill Sans Light" charset="0"/>
        <a:buChar char="•"/>
        <a:defRPr sz="2100" i="1">
          <a:solidFill>
            <a:schemeClr val="tx2"/>
          </a:solidFill>
          <a:latin typeface="Arial"/>
          <a:ea typeface="+mn-ea"/>
          <a:cs typeface="Arial"/>
          <a:sym typeface="Gill Sans Light" charset="0"/>
        </a:defRPr>
      </a:lvl4pPr>
      <a:lvl5pPr marL="1309589" indent="-224501" algn="l" rtl="0" eaLnBrk="0" fontAlgn="base" hangingPunct="0">
        <a:lnSpc>
          <a:spcPct val="150000"/>
        </a:lnSpc>
        <a:spcBef>
          <a:spcPts val="884"/>
        </a:spcBef>
        <a:spcAft>
          <a:spcPct val="0"/>
        </a:spcAft>
        <a:buClr>
          <a:srgbClr val="414141"/>
        </a:buClr>
        <a:buSzPct val="81000"/>
        <a:buFont typeface="Gill Sans Light" charset="0"/>
        <a:buChar char="•"/>
        <a:defRPr sz="2100">
          <a:solidFill>
            <a:schemeClr val="tx2"/>
          </a:solidFill>
          <a:latin typeface="Arial"/>
          <a:ea typeface="+mn-ea"/>
          <a:cs typeface="Arial"/>
          <a:sym typeface="Gill Sans Light" charset="0"/>
        </a:defRPr>
      </a:lvl5pPr>
      <a:lvl6pPr marL="1646340" indent="-224501" algn="l" rtl="0" fontAlgn="base">
        <a:spcBef>
          <a:spcPts val="2799"/>
        </a:spcBef>
        <a:spcAft>
          <a:spcPct val="0"/>
        </a:spcAft>
        <a:buClr>
          <a:srgbClr val="414141"/>
        </a:buClr>
        <a:buSzPct val="81000"/>
        <a:buFont typeface="Gill Sans Light" charset="0"/>
        <a:buChar char="•"/>
        <a:defRPr sz="2800">
          <a:solidFill>
            <a:schemeClr val="tx1"/>
          </a:solidFill>
          <a:latin typeface="+mn-lt"/>
          <a:ea typeface="+mn-ea"/>
          <a:cs typeface="+mn-cs"/>
          <a:sym typeface="Gill Sans Light" charset="0"/>
        </a:defRPr>
      </a:lvl6pPr>
      <a:lvl7pPr marL="1983092" indent="-224501" algn="l" rtl="0" fontAlgn="base">
        <a:spcBef>
          <a:spcPts val="2799"/>
        </a:spcBef>
        <a:spcAft>
          <a:spcPct val="0"/>
        </a:spcAft>
        <a:buClr>
          <a:srgbClr val="414141"/>
        </a:buClr>
        <a:buSzPct val="81000"/>
        <a:buFont typeface="Gill Sans Light" charset="0"/>
        <a:buChar char="•"/>
        <a:defRPr sz="2800">
          <a:solidFill>
            <a:schemeClr val="tx1"/>
          </a:solidFill>
          <a:latin typeface="+mn-lt"/>
          <a:ea typeface="+mn-ea"/>
          <a:cs typeface="+mn-cs"/>
          <a:sym typeface="Gill Sans Light" charset="0"/>
        </a:defRPr>
      </a:lvl7pPr>
      <a:lvl8pPr marL="2319843" indent="-224501" algn="l" rtl="0" fontAlgn="base">
        <a:spcBef>
          <a:spcPts val="2799"/>
        </a:spcBef>
        <a:spcAft>
          <a:spcPct val="0"/>
        </a:spcAft>
        <a:buClr>
          <a:srgbClr val="414141"/>
        </a:buClr>
        <a:buSzPct val="81000"/>
        <a:buFont typeface="Gill Sans Light" charset="0"/>
        <a:buChar char="•"/>
        <a:defRPr sz="2800">
          <a:solidFill>
            <a:schemeClr val="tx1"/>
          </a:solidFill>
          <a:latin typeface="+mn-lt"/>
          <a:ea typeface="+mn-ea"/>
          <a:cs typeface="+mn-cs"/>
          <a:sym typeface="Gill Sans Light" charset="0"/>
        </a:defRPr>
      </a:lvl8pPr>
      <a:lvl9pPr marL="2656595" indent="-224501" algn="l" rtl="0" fontAlgn="base">
        <a:spcBef>
          <a:spcPts val="2799"/>
        </a:spcBef>
        <a:spcAft>
          <a:spcPct val="0"/>
        </a:spcAft>
        <a:buClr>
          <a:srgbClr val="414141"/>
        </a:buClr>
        <a:buSzPct val="81000"/>
        <a:buFont typeface="Gill Sans Light" charset="0"/>
        <a:buChar char="•"/>
        <a:defRPr sz="2800">
          <a:solidFill>
            <a:schemeClr val="tx1"/>
          </a:solidFill>
          <a:latin typeface="+mn-lt"/>
          <a:ea typeface="+mn-ea"/>
          <a:cs typeface="+mn-cs"/>
          <a:sym typeface="Gill Sans Light" charset="0"/>
        </a:defRPr>
      </a:lvl9pPr>
    </p:bodyStyle>
    <p:otherStyle>
      <a:defPPr>
        <a:defRPr lang="en-US"/>
      </a:defPPr>
      <a:lvl1pPr marL="0" algn="l" defTabSz="336752" rtl="0" eaLnBrk="1" latinLnBrk="0" hangingPunct="1">
        <a:defRPr sz="1300" kern="1200">
          <a:solidFill>
            <a:schemeClr val="tx1"/>
          </a:solidFill>
          <a:latin typeface="+mn-lt"/>
          <a:ea typeface="+mn-ea"/>
          <a:cs typeface="+mn-cs"/>
        </a:defRPr>
      </a:lvl1pPr>
      <a:lvl2pPr marL="336752" algn="l" defTabSz="336752" rtl="0" eaLnBrk="1" latinLnBrk="0" hangingPunct="1">
        <a:defRPr sz="1300" kern="1200">
          <a:solidFill>
            <a:schemeClr val="tx1"/>
          </a:solidFill>
          <a:latin typeface="+mn-lt"/>
          <a:ea typeface="+mn-ea"/>
          <a:cs typeface="+mn-cs"/>
        </a:defRPr>
      </a:lvl2pPr>
      <a:lvl3pPr marL="673503" algn="l" defTabSz="336752" rtl="0" eaLnBrk="1" latinLnBrk="0" hangingPunct="1">
        <a:defRPr sz="1300" kern="1200">
          <a:solidFill>
            <a:schemeClr val="tx1"/>
          </a:solidFill>
          <a:latin typeface="+mn-lt"/>
          <a:ea typeface="+mn-ea"/>
          <a:cs typeface="+mn-cs"/>
        </a:defRPr>
      </a:lvl3pPr>
      <a:lvl4pPr marL="1010255" algn="l" defTabSz="336752" rtl="0" eaLnBrk="1" latinLnBrk="0" hangingPunct="1">
        <a:defRPr sz="1300" kern="1200">
          <a:solidFill>
            <a:schemeClr val="tx1"/>
          </a:solidFill>
          <a:latin typeface="+mn-lt"/>
          <a:ea typeface="+mn-ea"/>
          <a:cs typeface="+mn-cs"/>
        </a:defRPr>
      </a:lvl4pPr>
      <a:lvl5pPr marL="1347006" algn="l" defTabSz="336752" rtl="0" eaLnBrk="1" latinLnBrk="0" hangingPunct="1">
        <a:defRPr sz="1300" kern="1200">
          <a:solidFill>
            <a:schemeClr val="tx1"/>
          </a:solidFill>
          <a:latin typeface="+mn-lt"/>
          <a:ea typeface="+mn-ea"/>
          <a:cs typeface="+mn-cs"/>
        </a:defRPr>
      </a:lvl5pPr>
      <a:lvl6pPr marL="1683758" algn="l" defTabSz="336752" rtl="0" eaLnBrk="1" latinLnBrk="0" hangingPunct="1">
        <a:defRPr sz="1300" kern="1200">
          <a:solidFill>
            <a:schemeClr val="tx1"/>
          </a:solidFill>
          <a:latin typeface="+mn-lt"/>
          <a:ea typeface="+mn-ea"/>
          <a:cs typeface="+mn-cs"/>
        </a:defRPr>
      </a:lvl6pPr>
      <a:lvl7pPr marL="2020509" algn="l" defTabSz="336752" rtl="0" eaLnBrk="1" latinLnBrk="0" hangingPunct="1">
        <a:defRPr sz="1300" kern="1200">
          <a:solidFill>
            <a:schemeClr val="tx1"/>
          </a:solidFill>
          <a:latin typeface="+mn-lt"/>
          <a:ea typeface="+mn-ea"/>
          <a:cs typeface="+mn-cs"/>
        </a:defRPr>
      </a:lvl7pPr>
      <a:lvl8pPr marL="2357261" algn="l" defTabSz="336752" rtl="0" eaLnBrk="1" latinLnBrk="0" hangingPunct="1">
        <a:defRPr sz="1300" kern="1200">
          <a:solidFill>
            <a:schemeClr val="tx1"/>
          </a:solidFill>
          <a:latin typeface="+mn-lt"/>
          <a:ea typeface="+mn-ea"/>
          <a:cs typeface="+mn-cs"/>
        </a:defRPr>
      </a:lvl8pPr>
      <a:lvl9pPr marL="2694011" algn="l" defTabSz="336752"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333374" y="239288"/>
            <a:ext cx="10037968" cy="91135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7416" tIns="37416" rIns="37416" bIns="37416" numCol="1" anchor="ctr" anchorCtr="0" compatLnSpc="1">
            <a:prstTxWarp prst="textNoShape">
              <a:avLst/>
            </a:prstTxWarp>
          </a:bodyPr>
          <a:lstStyle/>
          <a:p>
            <a:pPr lvl="0"/>
            <a:r>
              <a:rPr lang="en-US" dirty="0">
                <a:sym typeface="Gill Sans Light" charset="0"/>
              </a:rPr>
              <a:t>Click to edit Master title style</a:t>
            </a:r>
          </a:p>
        </p:txBody>
      </p:sp>
      <p:sp>
        <p:nvSpPr>
          <p:cNvPr id="2050" name="Rectangle 2"/>
          <p:cNvSpPr>
            <a:spLocks noGrp="1" noChangeArrowheads="1"/>
          </p:cNvSpPr>
          <p:nvPr>
            <p:ph type="body" idx="1"/>
          </p:nvPr>
        </p:nvSpPr>
        <p:spPr bwMode="auto">
          <a:xfrm>
            <a:off x="1032939" y="1403775"/>
            <a:ext cx="10825689" cy="47086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7416" tIns="37416" rIns="37416" bIns="37416" numCol="1" anchor="t" anchorCtr="0" compatLnSpc="1">
            <a:prstTxWarp prst="textNoShape">
              <a:avLst/>
            </a:prstTxWarp>
          </a:bodyPr>
          <a:lstStyle/>
          <a:p>
            <a:pPr lvl="0"/>
            <a:r>
              <a:rPr lang="en-US" dirty="0">
                <a:sym typeface="Gill Sans Light" charset="0"/>
              </a:rPr>
              <a:t>Click to edit Master text styles</a:t>
            </a:r>
          </a:p>
          <a:p>
            <a:pPr lvl="1"/>
            <a:r>
              <a:rPr lang="en-US" dirty="0">
                <a:sym typeface="Gill Sans Light" charset="0"/>
              </a:rPr>
              <a:t>Second level</a:t>
            </a:r>
          </a:p>
          <a:p>
            <a:pPr lvl="2"/>
            <a:r>
              <a:rPr lang="en-US" dirty="0">
                <a:sym typeface="Gill Sans Light" charset="0"/>
              </a:rPr>
              <a:t>Third level</a:t>
            </a:r>
          </a:p>
          <a:p>
            <a:pPr lvl="3"/>
            <a:r>
              <a:rPr lang="en-US" dirty="0">
                <a:sym typeface="Gill Sans Light" charset="0"/>
              </a:rPr>
              <a:t>Fourth level</a:t>
            </a:r>
          </a:p>
          <a:p>
            <a:pPr lvl="4"/>
            <a:r>
              <a:rPr lang="en-US" dirty="0">
                <a:sym typeface="Gill Sans Light" charset="0"/>
              </a:rPr>
              <a:t>Fifth level</a:t>
            </a:r>
          </a:p>
        </p:txBody>
      </p:sp>
      <p:sp>
        <p:nvSpPr>
          <p:cNvPr id="8" name="Footer Placeholder 10"/>
          <p:cNvSpPr>
            <a:spLocks noGrp="1"/>
          </p:cNvSpPr>
          <p:nvPr>
            <p:ph type="ftr" sz="quarter" idx="3"/>
          </p:nvPr>
        </p:nvSpPr>
        <p:spPr>
          <a:xfrm>
            <a:off x="4165711" y="6356839"/>
            <a:ext cx="3860602" cy="365001"/>
          </a:xfrm>
          <a:prstGeom prst="rect">
            <a:avLst/>
          </a:prstGeom>
        </p:spPr>
        <p:txBody>
          <a:bodyPr/>
          <a:lstStyle>
            <a:lvl1pPr>
              <a:defRPr sz="1000" b="0" i="0">
                <a:solidFill>
                  <a:schemeClr val="tx2"/>
                </a:solidFill>
                <a:latin typeface="Arial"/>
                <a:cs typeface="Arial"/>
              </a:defRPr>
            </a:lvl1pPr>
          </a:lstStyle>
          <a:p>
            <a:r>
              <a:rPr lang="en-AU" dirty="0">
                <a:solidFill>
                  <a:srgbClr val="000000"/>
                </a:solidFill>
              </a:rPr>
              <a:t>Copyright © CriticalArc Pty Ltd 2014</a:t>
            </a:r>
            <a:endParaRPr lang="en-US" dirty="0">
              <a:solidFill>
                <a:srgbClr val="000000"/>
              </a:solidFill>
            </a:endParaRPr>
          </a:p>
        </p:txBody>
      </p:sp>
      <p:sp>
        <p:nvSpPr>
          <p:cNvPr id="10" name="Slide Number Placeholder 9"/>
          <p:cNvSpPr>
            <a:spLocks noGrp="1"/>
          </p:cNvSpPr>
          <p:nvPr>
            <p:ph type="sldNum" sz="quarter" idx="4"/>
          </p:nvPr>
        </p:nvSpPr>
        <p:spPr>
          <a:xfrm>
            <a:off x="10958434" y="6356839"/>
            <a:ext cx="969593" cy="365001"/>
          </a:xfrm>
          <a:prstGeom prst="rect">
            <a:avLst/>
          </a:prstGeom>
        </p:spPr>
        <p:txBody>
          <a:bodyPr/>
          <a:lstStyle>
            <a:lvl1pPr algn="r">
              <a:defRPr sz="1000" b="0" i="0">
                <a:latin typeface="Arial"/>
                <a:cs typeface="Arial"/>
              </a:defRPr>
            </a:lvl1pPr>
          </a:lstStyle>
          <a:p>
            <a:fld id="{93A0C85F-0AF5-466B-904B-6F3C52FC5D5C}" type="slidenum">
              <a:rPr lang="en-US" smtClean="0"/>
              <a:pPr/>
              <a:t>‹#›</a:t>
            </a:fld>
            <a:endParaRPr lang="en-US" dirty="0"/>
          </a:p>
        </p:txBody>
      </p:sp>
      <p:pic>
        <p:nvPicPr>
          <p:cNvPr id="11" name="Picture 10" descr="CriticalArc-Logo-FullColour.pn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1947" y="6084009"/>
            <a:ext cx="2523451" cy="679330"/>
          </a:xfrm>
          <a:prstGeom prst="rect">
            <a:avLst/>
          </a:prstGeom>
        </p:spPr>
      </p:pic>
    </p:spTree>
    <p:extLst>
      <p:ext uri="{BB962C8B-B14F-4D97-AF65-F5344CB8AC3E}">
        <p14:creationId xmlns:p14="http://schemas.microsoft.com/office/powerpoint/2010/main" val="2641652629"/>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Lst>
  <p:transition/>
  <p:hf hdr="0"/>
  <p:txStyles>
    <p:titleStyle>
      <a:lvl1pPr algn="l" rtl="0" eaLnBrk="0" fontAlgn="base" hangingPunct="0">
        <a:spcBef>
          <a:spcPct val="0"/>
        </a:spcBef>
        <a:spcAft>
          <a:spcPct val="0"/>
        </a:spcAft>
        <a:defRPr sz="4000" b="1">
          <a:solidFill>
            <a:schemeClr val="tx2"/>
          </a:solidFill>
          <a:effectLst/>
          <a:latin typeface="Calibri" pitchFamily="34" charset="0"/>
          <a:ea typeface="+mj-ea"/>
          <a:cs typeface="Arial"/>
          <a:sym typeface="Gill Sans Light" charset="0"/>
        </a:defRPr>
      </a:lvl1pPr>
      <a:lvl2pPr algn="ctr" rtl="0" eaLnBrk="0" fontAlgn="base" hangingPunct="0">
        <a:spcBef>
          <a:spcPct val="0"/>
        </a:spcBef>
        <a:spcAft>
          <a:spcPct val="0"/>
        </a:spcAft>
        <a:defRPr sz="5300">
          <a:solidFill>
            <a:schemeClr val="tx1"/>
          </a:solidFill>
          <a:latin typeface="Arial" charset="0"/>
          <a:ea typeface="ヒラギノ角ゴ ProN W3" charset="0"/>
          <a:cs typeface="ヒラギノ角ゴ ProN W3" charset="0"/>
          <a:sym typeface="Gill Sans Light" charset="0"/>
        </a:defRPr>
      </a:lvl2pPr>
      <a:lvl3pPr algn="ctr" rtl="0" eaLnBrk="0" fontAlgn="base" hangingPunct="0">
        <a:spcBef>
          <a:spcPct val="0"/>
        </a:spcBef>
        <a:spcAft>
          <a:spcPct val="0"/>
        </a:spcAft>
        <a:defRPr sz="5300">
          <a:solidFill>
            <a:schemeClr val="tx1"/>
          </a:solidFill>
          <a:latin typeface="Arial" charset="0"/>
          <a:ea typeface="ヒラギノ角ゴ ProN W3" charset="0"/>
          <a:cs typeface="ヒラギノ角ゴ ProN W3" charset="0"/>
          <a:sym typeface="Gill Sans Light" charset="0"/>
        </a:defRPr>
      </a:lvl3pPr>
      <a:lvl4pPr algn="ctr" rtl="0" eaLnBrk="0" fontAlgn="base" hangingPunct="0">
        <a:spcBef>
          <a:spcPct val="0"/>
        </a:spcBef>
        <a:spcAft>
          <a:spcPct val="0"/>
        </a:spcAft>
        <a:defRPr sz="5300">
          <a:solidFill>
            <a:schemeClr val="tx1"/>
          </a:solidFill>
          <a:latin typeface="Arial" charset="0"/>
          <a:ea typeface="ヒラギノ角ゴ ProN W3" charset="0"/>
          <a:cs typeface="ヒラギノ角ゴ ProN W3" charset="0"/>
          <a:sym typeface="Gill Sans Light" charset="0"/>
        </a:defRPr>
      </a:lvl4pPr>
      <a:lvl5pPr algn="ctr" rtl="0" eaLnBrk="0" fontAlgn="base" hangingPunct="0">
        <a:spcBef>
          <a:spcPct val="0"/>
        </a:spcBef>
        <a:spcAft>
          <a:spcPct val="0"/>
        </a:spcAft>
        <a:defRPr sz="5300">
          <a:solidFill>
            <a:schemeClr val="tx1"/>
          </a:solidFill>
          <a:latin typeface="Arial" charset="0"/>
          <a:ea typeface="ヒラギノ角ゴ ProN W3" charset="0"/>
          <a:cs typeface="ヒラギノ角ゴ ProN W3" charset="0"/>
          <a:sym typeface="Gill Sans Light" charset="0"/>
        </a:defRPr>
      </a:lvl5pPr>
      <a:lvl6pPr marL="336752" algn="ctr" rtl="0" fontAlgn="base">
        <a:spcBef>
          <a:spcPct val="0"/>
        </a:spcBef>
        <a:spcAft>
          <a:spcPct val="0"/>
        </a:spcAft>
        <a:defRPr sz="5300">
          <a:solidFill>
            <a:schemeClr val="tx1"/>
          </a:solidFill>
          <a:latin typeface="Gill Sans Light" charset="0"/>
          <a:ea typeface="ヒラギノ角ゴ ProN W3" charset="0"/>
          <a:cs typeface="ヒラギノ角ゴ ProN W3" charset="0"/>
          <a:sym typeface="Gill Sans Light" charset="0"/>
        </a:defRPr>
      </a:lvl6pPr>
      <a:lvl7pPr marL="673503" algn="ctr" rtl="0" fontAlgn="base">
        <a:spcBef>
          <a:spcPct val="0"/>
        </a:spcBef>
        <a:spcAft>
          <a:spcPct val="0"/>
        </a:spcAft>
        <a:defRPr sz="5300">
          <a:solidFill>
            <a:schemeClr val="tx1"/>
          </a:solidFill>
          <a:latin typeface="Gill Sans Light" charset="0"/>
          <a:ea typeface="ヒラギノ角ゴ ProN W3" charset="0"/>
          <a:cs typeface="ヒラギノ角ゴ ProN W3" charset="0"/>
          <a:sym typeface="Gill Sans Light" charset="0"/>
        </a:defRPr>
      </a:lvl7pPr>
      <a:lvl8pPr marL="1010255" algn="ctr" rtl="0" fontAlgn="base">
        <a:spcBef>
          <a:spcPct val="0"/>
        </a:spcBef>
        <a:spcAft>
          <a:spcPct val="0"/>
        </a:spcAft>
        <a:defRPr sz="5300">
          <a:solidFill>
            <a:schemeClr val="tx1"/>
          </a:solidFill>
          <a:latin typeface="Gill Sans Light" charset="0"/>
          <a:ea typeface="ヒラギノ角ゴ ProN W3" charset="0"/>
          <a:cs typeface="ヒラギノ角ゴ ProN W3" charset="0"/>
          <a:sym typeface="Gill Sans Light" charset="0"/>
        </a:defRPr>
      </a:lvl8pPr>
      <a:lvl9pPr marL="1347006" algn="ctr" rtl="0" fontAlgn="base">
        <a:spcBef>
          <a:spcPct val="0"/>
        </a:spcBef>
        <a:spcAft>
          <a:spcPct val="0"/>
        </a:spcAft>
        <a:defRPr sz="5300">
          <a:solidFill>
            <a:schemeClr val="tx1"/>
          </a:solidFill>
          <a:latin typeface="Gill Sans Light" charset="0"/>
          <a:ea typeface="ヒラギノ角ゴ ProN W3" charset="0"/>
          <a:cs typeface="ヒラギノ角ゴ ProN W3" charset="0"/>
          <a:sym typeface="Gill Sans Light" charset="0"/>
        </a:defRPr>
      </a:lvl9pPr>
    </p:titleStyle>
    <p:bodyStyle>
      <a:lvl1pPr marL="224501" indent="-224501" algn="l" rtl="0" eaLnBrk="0" fontAlgn="base" hangingPunct="0">
        <a:lnSpc>
          <a:spcPct val="150000"/>
        </a:lnSpc>
        <a:spcBef>
          <a:spcPts val="884"/>
        </a:spcBef>
        <a:spcAft>
          <a:spcPct val="0"/>
        </a:spcAft>
        <a:buClr>
          <a:srgbClr val="414141"/>
        </a:buClr>
        <a:buSzPct val="81000"/>
        <a:buFont typeface="Wingdings" pitchFamily="2" charset="2"/>
        <a:buChar char="§"/>
        <a:defRPr sz="2900" b="0">
          <a:solidFill>
            <a:schemeClr val="tx2"/>
          </a:solidFill>
          <a:latin typeface="Arial"/>
          <a:ea typeface="+mn-ea"/>
          <a:cs typeface="Arial"/>
          <a:sym typeface="Gill Sans Light" charset="0"/>
        </a:defRPr>
      </a:lvl1pPr>
      <a:lvl2pPr marL="467710" indent="-224501" algn="l" rtl="0" eaLnBrk="0" fontAlgn="base" hangingPunct="0">
        <a:lnSpc>
          <a:spcPct val="150000"/>
        </a:lnSpc>
        <a:spcBef>
          <a:spcPts val="884"/>
        </a:spcBef>
        <a:spcAft>
          <a:spcPct val="0"/>
        </a:spcAft>
        <a:buClr>
          <a:srgbClr val="414141"/>
        </a:buClr>
        <a:buSzPct val="81000"/>
        <a:buFont typeface="Wingdings" pitchFamily="2" charset="2"/>
        <a:buChar char="Ø"/>
        <a:defRPr sz="2700">
          <a:solidFill>
            <a:schemeClr val="tx2"/>
          </a:solidFill>
          <a:latin typeface="Arial"/>
          <a:ea typeface="+mn-ea"/>
          <a:cs typeface="Arial"/>
          <a:sym typeface="Gill Sans Light" charset="0"/>
        </a:defRPr>
      </a:lvl2pPr>
      <a:lvl3pPr marL="748337" indent="-224501" algn="l" rtl="0" eaLnBrk="0" fontAlgn="base" hangingPunct="0">
        <a:lnSpc>
          <a:spcPct val="150000"/>
        </a:lnSpc>
        <a:spcBef>
          <a:spcPts val="884"/>
        </a:spcBef>
        <a:spcAft>
          <a:spcPct val="0"/>
        </a:spcAft>
        <a:buClr>
          <a:srgbClr val="414141"/>
        </a:buClr>
        <a:buSzPct val="81000"/>
        <a:buFont typeface="Gill Sans Light" charset="0"/>
        <a:buChar char="•"/>
        <a:defRPr sz="2100">
          <a:solidFill>
            <a:schemeClr val="tx2"/>
          </a:solidFill>
          <a:latin typeface="Arial"/>
          <a:ea typeface="+mn-ea"/>
          <a:cs typeface="Arial"/>
          <a:sym typeface="Gill Sans Light" charset="0"/>
        </a:defRPr>
      </a:lvl3pPr>
      <a:lvl4pPr marL="1028962" indent="-224501" algn="l" rtl="0" eaLnBrk="0" fontAlgn="base" hangingPunct="0">
        <a:lnSpc>
          <a:spcPct val="150000"/>
        </a:lnSpc>
        <a:spcBef>
          <a:spcPts val="884"/>
        </a:spcBef>
        <a:spcAft>
          <a:spcPct val="0"/>
        </a:spcAft>
        <a:buClr>
          <a:srgbClr val="414141"/>
        </a:buClr>
        <a:buSzPct val="81000"/>
        <a:buFont typeface="Gill Sans Light" charset="0"/>
        <a:buChar char="•"/>
        <a:defRPr sz="2100" i="1">
          <a:solidFill>
            <a:schemeClr val="tx2"/>
          </a:solidFill>
          <a:latin typeface="Arial"/>
          <a:ea typeface="+mn-ea"/>
          <a:cs typeface="Arial"/>
          <a:sym typeface="Gill Sans Light" charset="0"/>
        </a:defRPr>
      </a:lvl4pPr>
      <a:lvl5pPr marL="1309589" indent="-224501" algn="l" rtl="0" eaLnBrk="0" fontAlgn="base" hangingPunct="0">
        <a:lnSpc>
          <a:spcPct val="150000"/>
        </a:lnSpc>
        <a:spcBef>
          <a:spcPts val="884"/>
        </a:spcBef>
        <a:spcAft>
          <a:spcPct val="0"/>
        </a:spcAft>
        <a:buClr>
          <a:srgbClr val="414141"/>
        </a:buClr>
        <a:buSzPct val="81000"/>
        <a:buFont typeface="Gill Sans Light" charset="0"/>
        <a:buChar char="•"/>
        <a:defRPr sz="2100">
          <a:solidFill>
            <a:schemeClr val="tx2"/>
          </a:solidFill>
          <a:latin typeface="Arial"/>
          <a:ea typeface="+mn-ea"/>
          <a:cs typeface="Arial"/>
          <a:sym typeface="Gill Sans Light" charset="0"/>
        </a:defRPr>
      </a:lvl5pPr>
      <a:lvl6pPr marL="1646340" indent="-224501" algn="l" rtl="0" fontAlgn="base">
        <a:spcBef>
          <a:spcPts val="2799"/>
        </a:spcBef>
        <a:spcAft>
          <a:spcPct val="0"/>
        </a:spcAft>
        <a:buClr>
          <a:srgbClr val="414141"/>
        </a:buClr>
        <a:buSzPct val="81000"/>
        <a:buFont typeface="Gill Sans Light" charset="0"/>
        <a:buChar char="•"/>
        <a:defRPr sz="2800">
          <a:solidFill>
            <a:schemeClr val="tx1"/>
          </a:solidFill>
          <a:latin typeface="+mn-lt"/>
          <a:ea typeface="+mn-ea"/>
          <a:cs typeface="+mn-cs"/>
          <a:sym typeface="Gill Sans Light" charset="0"/>
        </a:defRPr>
      </a:lvl6pPr>
      <a:lvl7pPr marL="1983092" indent="-224501" algn="l" rtl="0" fontAlgn="base">
        <a:spcBef>
          <a:spcPts val="2799"/>
        </a:spcBef>
        <a:spcAft>
          <a:spcPct val="0"/>
        </a:spcAft>
        <a:buClr>
          <a:srgbClr val="414141"/>
        </a:buClr>
        <a:buSzPct val="81000"/>
        <a:buFont typeface="Gill Sans Light" charset="0"/>
        <a:buChar char="•"/>
        <a:defRPr sz="2800">
          <a:solidFill>
            <a:schemeClr val="tx1"/>
          </a:solidFill>
          <a:latin typeface="+mn-lt"/>
          <a:ea typeface="+mn-ea"/>
          <a:cs typeface="+mn-cs"/>
          <a:sym typeface="Gill Sans Light" charset="0"/>
        </a:defRPr>
      </a:lvl7pPr>
      <a:lvl8pPr marL="2319843" indent="-224501" algn="l" rtl="0" fontAlgn="base">
        <a:spcBef>
          <a:spcPts val="2799"/>
        </a:spcBef>
        <a:spcAft>
          <a:spcPct val="0"/>
        </a:spcAft>
        <a:buClr>
          <a:srgbClr val="414141"/>
        </a:buClr>
        <a:buSzPct val="81000"/>
        <a:buFont typeface="Gill Sans Light" charset="0"/>
        <a:buChar char="•"/>
        <a:defRPr sz="2800">
          <a:solidFill>
            <a:schemeClr val="tx1"/>
          </a:solidFill>
          <a:latin typeface="+mn-lt"/>
          <a:ea typeface="+mn-ea"/>
          <a:cs typeface="+mn-cs"/>
          <a:sym typeface="Gill Sans Light" charset="0"/>
        </a:defRPr>
      </a:lvl8pPr>
      <a:lvl9pPr marL="2656595" indent="-224501" algn="l" rtl="0" fontAlgn="base">
        <a:spcBef>
          <a:spcPts val="2799"/>
        </a:spcBef>
        <a:spcAft>
          <a:spcPct val="0"/>
        </a:spcAft>
        <a:buClr>
          <a:srgbClr val="414141"/>
        </a:buClr>
        <a:buSzPct val="81000"/>
        <a:buFont typeface="Gill Sans Light" charset="0"/>
        <a:buChar char="•"/>
        <a:defRPr sz="2800">
          <a:solidFill>
            <a:schemeClr val="tx1"/>
          </a:solidFill>
          <a:latin typeface="+mn-lt"/>
          <a:ea typeface="+mn-ea"/>
          <a:cs typeface="+mn-cs"/>
          <a:sym typeface="Gill Sans Light" charset="0"/>
        </a:defRPr>
      </a:lvl9pPr>
    </p:bodyStyle>
    <p:otherStyle>
      <a:defPPr>
        <a:defRPr lang="en-US"/>
      </a:defPPr>
      <a:lvl1pPr marL="0" algn="l" defTabSz="336752" rtl="0" eaLnBrk="1" latinLnBrk="0" hangingPunct="1">
        <a:defRPr sz="1300" kern="1200">
          <a:solidFill>
            <a:schemeClr val="tx1"/>
          </a:solidFill>
          <a:latin typeface="+mn-lt"/>
          <a:ea typeface="+mn-ea"/>
          <a:cs typeface="+mn-cs"/>
        </a:defRPr>
      </a:lvl1pPr>
      <a:lvl2pPr marL="336752" algn="l" defTabSz="336752" rtl="0" eaLnBrk="1" latinLnBrk="0" hangingPunct="1">
        <a:defRPr sz="1300" kern="1200">
          <a:solidFill>
            <a:schemeClr val="tx1"/>
          </a:solidFill>
          <a:latin typeface="+mn-lt"/>
          <a:ea typeface="+mn-ea"/>
          <a:cs typeface="+mn-cs"/>
        </a:defRPr>
      </a:lvl2pPr>
      <a:lvl3pPr marL="673503" algn="l" defTabSz="336752" rtl="0" eaLnBrk="1" latinLnBrk="0" hangingPunct="1">
        <a:defRPr sz="1300" kern="1200">
          <a:solidFill>
            <a:schemeClr val="tx1"/>
          </a:solidFill>
          <a:latin typeface="+mn-lt"/>
          <a:ea typeface="+mn-ea"/>
          <a:cs typeface="+mn-cs"/>
        </a:defRPr>
      </a:lvl3pPr>
      <a:lvl4pPr marL="1010255" algn="l" defTabSz="336752" rtl="0" eaLnBrk="1" latinLnBrk="0" hangingPunct="1">
        <a:defRPr sz="1300" kern="1200">
          <a:solidFill>
            <a:schemeClr val="tx1"/>
          </a:solidFill>
          <a:latin typeface="+mn-lt"/>
          <a:ea typeface="+mn-ea"/>
          <a:cs typeface="+mn-cs"/>
        </a:defRPr>
      </a:lvl4pPr>
      <a:lvl5pPr marL="1347006" algn="l" defTabSz="336752" rtl="0" eaLnBrk="1" latinLnBrk="0" hangingPunct="1">
        <a:defRPr sz="1300" kern="1200">
          <a:solidFill>
            <a:schemeClr val="tx1"/>
          </a:solidFill>
          <a:latin typeface="+mn-lt"/>
          <a:ea typeface="+mn-ea"/>
          <a:cs typeface="+mn-cs"/>
        </a:defRPr>
      </a:lvl5pPr>
      <a:lvl6pPr marL="1683758" algn="l" defTabSz="336752" rtl="0" eaLnBrk="1" latinLnBrk="0" hangingPunct="1">
        <a:defRPr sz="1300" kern="1200">
          <a:solidFill>
            <a:schemeClr val="tx1"/>
          </a:solidFill>
          <a:latin typeface="+mn-lt"/>
          <a:ea typeface="+mn-ea"/>
          <a:cs typeface="+mn-cs"/>
        </a:defRPr>
      </a:lvl6pPr>
      <a:lvl7pPr marL="2020509" algn="l" defTabSz="336752" rtl="0" eaLnBrk="1" latinLnBrk="0" hangingPunct="1">
        <a:defRPr sz="1300" kern="1200">
          <a:solidFill>
            <a:schemeClr val="tx1"/>
          </a:solidFill>
          <a:latin typeface="+mn-lt"/>
          <a:ea typeface="+mn-ea"/>
          <a:cs typeface="+mn-cs"/>
        </a:defRPr>
      </a:lvl7pPr>
      <a:lvl8pPr marL="2357261" algn="l" defTabSz="336752" rtl="0" eaLnBrk="1" latinLnBrk="0" hangingPunct="1">
        <a:defRPr sz="1300" kern="1200">
          <a:solidFill>
            <a:schemeClr val="tx1"/>
          </a:solidFill>
          <a:latin typeface="+mn-lt"/>
          <a:ea typeface="+mn-ea"/>
          <a:cs typeface="+mn-cs"/>
        </a:defRPr>
      </a:lvl8pPr>
      <a:lvl9pPr marL="2694011" algn="l" defTabSz="336752"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333374" y="239288"/>
            <a:ext cx="10037968" cy="911351"/>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37416" tIns="37416" rIns="37416" bIns="37416" numCol="1" anchor="ctr" anchorCtr="0" compatLnSpc="1">
            <a:prstTxWarp prst="textNoShape">
              <a:avLst/>
            </a:prstTxWarp>
          </a:bodyPr>
          <a:lstStyle/>
          <a:p>
            <a:pPr lvl="0"/>
            <a:r>
              <a:rPr lang="en-US" dirty="0">
                <a:sym typeface="Gill Sans Light" charset="0"/>
              </a:rPr>
              <a:t>Click to edit Master title style</a:t>
            </a:r>
          </a:p>
        </p:txBody>
      </p:sp>
      <p:sp>
        <p:nvSpPr>
          <p:cNvPr id="2050" name="Rectangle 2"/>
          <p:cNvSpPr>
            <a:spLocks noGrp="1" noChangeArrowheads="1"/>
          </p:cNvSpPr>
          <p:nvPr>
            <p:ph type="body" idx="1"/>
          </p:nvPr>
        </p:nvSpPr>
        <p:spPr bwMode="auto">
          <a:xfrm>
            <a:off x="1032939" y="1403775"/>
            <a:ext cx="10825689" cy="470864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37416" tIns="37416" rIns="37416" bIns="37416" numCol="1" anchor="t" anchorCtr="0" compatLnSpc="1">
            <a:prstTxWarp prst="textNoShape">
              <a:avLst/>
            </a:prstTxWarp>
          </a:bodyPr>
          <a:lstStyle/>
          <a:p>
            <a:pPr lvl="0"/>
            <a:r>
              <a:rPr lang="en-US" dirty="0">
                <a:sym typeface="Gill Sans Light" charset="0"/>
              </a:rPr>
              <a:t>Click to edit Master text styles</a:t>
            </a:r>
          </a:p>
          <a:p>
            <a:pPr lvl="1"/>
            <a:r>
              <a:rPr lang="en-US" dirty="0">
                <a:sym typeface="Gill Sans Light" charset="0"/>
              </a:rPr>
              <a:t>Second level</a:t>
            </a:r>
          </a:p>
          <a:p>
            <a:pPr lvl="2"/>
            <a:r>
              <a:rPr lang="en-US" dirty="0">
                <a:sym typeface="Gill Sans Light" charset="0"/>
              </a:rPr>
              <a:t>Third level</a:t>
            </a:r>
          </a:p>
          <a:p>
            <a:pPr lvl="3"/>
            <a:r>
              <a:rPr lang="en-US" dirty="0">
                <a:sym typeface="Gill Sans Light" charset="0"/>
              </a:rPr>
              <a:t>Fourth level</a:t>
            </a:r>
          </a:p>
          <a:p>
            <a:pPr lvl="4"/>
            <a:r>
              <a:rPr lang="en-US" dirty="0">
                <a:sym typeface="Gill Sans Light" charset="0"/>
              </a:rPr>
              <a:t>Fifth level</a:t>
            </a:r>
          </a:p>
        </p:txBody>
      </p:sp>
      <p:sp>
        <p:nvSpPr>
          <p:cNvPr id="8" name="Footer Placeholder 10"/>
          <p:cNvSpPr>
            <a:spLocks noGrp="1"/>
          </p:cNvSpPr>
          <p:nvPr>
            <p:ph type="ftr" sz="quarter" idx="3"/>
          </p:nvPr>
        </p:nvSpPr>
        <p:spPr>
          <a:xfrm>
            <a:off x="4165711" y="6356839"/>
            <a:ext cx="3860602" cy="365001"/>
          </a:xfrm>
          <a:prstGeom prst="rect">
            <a:avLst/>
          </a:prstGeom>
        </p:spPr>
        <p:txBody>
          <a:bodyPr/>
          <a:lstStyle>
            <a:lvl1pPr>
              <a:defRPr sz="1000" b="0" i="0">
                <a:solidFill>
                  <a:schemeClr val="tx2"/>
                </a:solidFill>
                <a:latin typeface="Arial"/>
                <a:cs typeface="Arial"/>
              </a:defRPr>
            </a:lvl1pPr>
          </a:lstStyle>
          <a:p>
            <a:r>
              <a:rPr lang="en-AU" dirty="0"/>
              <a:t>Copyright © CriticalArc Pty Ltd 2014</a:t>
            </a:r>
            <a:endParaRPr lang="en-US" dirty="0"/>
          </a:p>
        </p:txBody>
      </p:sp>
      <p:sp>
        <p:nvSpPr>
          <p:cNvPr id="10" name="Slide Number Placeholder 9"/>
          <p:cNvSpPr>
            <a:spLocks noGrp="1"/>
          </p:cNvSpPr>
          <p:nvPr>
            <p:ph type="sldNum" sz="quarter" idx="4"/>
          </p:nvPr>
        </p:nvSpPr>
        <p:spPr>
          <a:xfrm>
            <a:off x="10958434" y="6356839"/>
            <a:ext cx="969593" cy="365001"/>
          </a:xfrm>
          <a:prstGeom prst="rect">
            <a:avLst/>
          </a:prstGeom>
        </p:spPr>
        <p:txBody>
          <a:bodyPr/>
          <a:lstStyle>
            <a:lvl1pPr algn="r">
              <a:defRPr sz="1000" b="0" i="0">
                <a:latin typeface="Arial"/>
                <a:cs typeface="Arial"/>
              </a:defRPr>
            </a:lvl1pPr>
          </a:lstStyle>
          <a:p>
            <a:fld id="{93A0C85F-0AF5-466B-904B-6F3C52FC5D5C}" type="slidenum">
              <a:rPr lang="en-US" smtClean="0">
                <a:solidFill>
                  <a:srgbClr val="414141"/>
                </a:solidFill>
              </a:rPr>
              <a:pPr/>
              <a:t>‹#›</a:t>
            </a:fld>
            <a:endParaRPr lang="en-US" dirty="0">
              <a:solidFill>
                <a:srgbClr val="414141"/>
              </a:solidFill>
            </a:endParaRPr>
          </a:p>
        </p:txBody>
      </p:sp>
      <p:pic>
        <p:nvPicPr>
          <p:cNvPr id="11" name="Picture 10" descr="CriticalArc-Logo-FullColour.pn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1947" y="6084009"/>
            <a:ext cx="2523451" cy="679330"/>
          </a:xfrm>
          <a:prstGeom prst="rect">
            <a:avLst/>
          </a:prstGeom>
        </p:spPr>
      </p:pic>
    </p:spTree>
    <p:extLst>
      <p:ext uri="{BB962C8B-B14F-4D97-AF65-F5344CB8AC3E}">
        <p14:creationId xmlns:p14="http://schemas.microsoft.com/office/powerpoint/2010/main" val="3849207612"/>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Lst>
  <p:transition/>
  <p:hf hdr="0"/>
  <p:txStyles>
    <p:titleStyle>
      <a:lvl1pPr algn="l" rtl="0" eaLnBrk="0" fontAlgn="base" hangingPunct="0">
        <a:spcBef>
          <a:spcPct val="0"/>
        </a:spcBef>
        <a:spcAft>
          <a:spcPct val="0"/>
        </a:spcAft>
        <a:defRPr sz="4000" b="1">
          <a:solidFill>
            <a:schemeClr val="tx2"/>
          </a:solidFill>
          <a:effectLst/>
          <a:latin typeface="Calibri" pitchFamily="34" charset="0"/>
          <a:ea typeface="+mj-ea"/>
          <a:cs typeface="Arial"/>
          <a:sym typeface="Gill Sans Light" charset="0"/>
        </a:defRPr>
      </a:lvl1pPr>
      <a:lvl2pPr algn="ctr" rtl="0" eaLnBrk="0" fontAlgn="base" hangingPunct="0">
        <a:spcBef>
          <a:spcPct val="0"/>
        </a:spcBef>
        <a:spcAft>
          <a:spcPct val="0"/>
        </a:spcAft>
        <a:defRPr sz="5300">
          <a:solidFill>
            <a:schemeClr val="tx1"/>
          </a:solidFill>
          <a:latin typeface="Arial" charset="0"/>
          <a:ea typeface="ヒラギノ角ゴ ProN W3" charset="0"/>
          <a:cs typeface="ヒラギノ角ゴ ProN W3" charset="0"/>
          <a:sym typeface="Gill Sans Light" charset="0"/>
        </a:defRPr>
      </a:lvl2pPr>
      <a:lvl3pPr algn="ctr" rtl="0" eaLnBrk="0" fontAlgn="base" hangingPunct="0">
        <a:spcBef>
          <a:spcPct val="0"/>
        </a:spcBef>
        <a:spcAft>
          <a:spcPct val="0"/>
        </a:spcAft>
        <a:defRPr sz="5300">
          <a:solidFill>
            <a:schemeClr val="tx1"/>
          </a:solidFill>
          <a:latin typeface="Arial" charset="0"/>
          <a:ea typeface="ヒラギノ角ゴ ProN W3" charset="0"/>
          <a:cs typeface="ヒラギノ角ゴ ProN W3" charset="0"/>
          <a:sym typeface="Gill Sans Light" charset="0"/>
        </a:defRPr>
      </a:lvl3pPr>
      <a:lvl4pPr algn="ctr" rtl="0" eaLnBrk="0" fontAlgn="base" hangingPunct="0">
        <a:spcBef>
          <a:spcPct val="0"/>
        </a:spcBef>
        <a:spcAft>
          <a:spcPct val="0"/>
        </a:spcAft>
        <a:defRPr sz="5300">
          <a:solidFill>
            <a:schemeClr val="tx1"/>
          </a:solidFill>
          <a:latin typeface="Arial" charset="0"/>
          <a:ea typeface="ヒラギノ角ゴ ProN W3" charset="0"/>
          <a:cs typeface="ヒラギノ角ゴ ProN W3" charset="0"/>
          <a:sym typeface="Gill Sans Light" charset="0"/>
        </a:defRPr>
      </a:lvl4pPr>
      <a:lvl5pPr algn="ctr" rtl="0" eaLnBrk="0" fontAlgn="base" hangingPunct="0">
        <a:spcBef>
          <a:spcPct val="0"/>
        </a:spcBef>
        <a:spcAft>
          <a:spcPct val="0"/>
        </a:spcAft>
        <a:defRPr sz="5300">
          <a:solidFill>
            <a:schemeClr val="tx1"/>
          </a:solidFill>
          <a:latin typeface="Arial" charset="0"/>
          <a:ea typeface="ヒラギノ角ゴ ProN W3" charset="0"/>
          <a:cs typeface="ヒラギノ角ゴ ProN W3" charset="0"/>
          <a:sym typeface="Gill Sans Light" charset="0"/>
        </a:defRPr>
      </a:lvl5pPr>
      <a:lvl6pPr marL="336752" algn="ctr" rtl="0" fontAlgn="base">
        <a:spcBef>
          <a:spcPct val="0"/>
        </a:spcBef>
        <a:spcAft>
          <a:spcPct val="0"/>
        </a:spcAft>
        <a:defRPr sz="5300">
          <a:solidFill>
            <a:schemeClr val="tx1"/>
          </a:solidFill>
          <a:latin typeface="Gill Sans Light" charset="0"/>
          <a:ea typeface="ヒラギノ角ゴ ProN W3" charset="0"/>
          <a:cs typeface="ヒラギノ角ゴ ProN W3" charset="0"/>
          <a:sym typeface="Gill Sans Light" charset="0"/>
        </a:defRPr>
      </a:lvl6pPr>
      <a:lvl7pPr marL="673503" algn="ctr" rtl="0" fontAlgn="base">
        <a:spcBef>
          <a:spcPct val="0"/>
        </a:spcBef>
        <a:spcAft>
          <a:spcPct val="0"/>
        </a:spcAft>
        <a:defRPr sz="5300">
          <a:solidFill>
            <a:schemeClr val="tx1"/>
          </a:solidFill>
          <a:latin typeface="Gill Sans Light" charset="0"/>
          <a:ea typeface="ヒラギノ角ゴ ProN W3" charset="0"/>
          <a:cs typeface="ヒラギノ角ゴ ProN W3" charset="0"/>
          <a:sym typeface="Gill Sans Light" charset="0"/>
        </a:defRPr>
      </a:lvl7pPr>
      <a:lvl8pPr marL="1010255" algn="ctr" rtl="0" fontAlgn="base">
        <a:spcBef>
          <a:spcPct val="0"/>
        </a:spcBef>
        <a:spcAft>
          <a:spcPct val="0"/>
        </a:spcAft>
        <a:defRPr sz="5300">
          <a:solidFill>
            <a:schemeClr val="tx1"/>
          </a:solidFill>
          <a:latin typeface="Gill Sans Light" charset="0"/>
          <a:ea typeface="ヒラギノ角ゴ ProN W3" charset="0"/>
          <a:cs typeface="ヒラギノ角ゴ ProN W3" charset="0"/>
          <a:sym typeface="Gill Sans Light" charset="0"/>
        </a:defRPr>
      </a:lvl8pPr>
      <a:lvl9pPr marL="1347006" algn="ctr" rtl="0" fontAlgn="base">
        <a:spcBef>
          <a:spcPct val="0"/>
        </a:spcBef>
        <a:spcAft>
          <a:spcPct val="0"/>
        </a:spcAft>
        <a:defRPr sz="5300">
          <a:solidFill>
            <a:schemeClr val="tx1"/>
          </a:solidFill>
          <a:latin typeface="Gill Sans Light" charset="0"/>
          <a:ea typeface="ヒラギノ角ゴ ProN W3" charset="0"/>
          <a:cs typeface="ヒラギノ角ゴ ProN W3" charset="0"/>
          <a:sym typeface="Gill Sans Light" charset="0"/>
        </a:defRPr>
      </a:lvl9pPr>
    </p:titleStyle>
    <p:bodyStyle>
      <a:lvl1pPr marL="224501" indent="-224501" algn="l" rtl="0" eaLnBrk="0" fontAlgn="base" hangingPunct="0">
        <a:lnSpc>
          <a:spcPct val="150000"/>
        </a:lnSpc>
        <a:spcBef>
          <a:spcPts val="884"/>
        </a:spcBef>
        <a:spcAft>
          <a:spcPct val="0"/>
        </a:spcAft>
        <a:buClr>
          <a:srgbClr val="414141"/>
        </a:buClr>
        <a:buSzPct val="81000"/>
        <a:buFont typeface="Wingdings" pitchFamily="2" charset="2"/>
        <a:buChar char="§"/>
        <a:defRPr sz="2900" b="0">
          <a:solidFill>
            <a:schemeClr val="tx2"/>
          </a:solidFill>
          <a:latin typeface="Arial"/>
          <a:ea typeface="+mn-ea"/>
          <a:cs typeface="Arial"/>
          <a:sym typeface="Gill Sans Light" charset="0"/>
        </a:defRPr>
      </a:lvl1pPr>
      <a:lvl2pPr marL="467710" indent="-224501" algn="l" rtl="0" eaLnBrk="0" fontAlgn="base" hangingPunct="0">
        <a:lnSpc>
          <a:spcPct val="150000"/>
        </a:lnSpc>
        <a:spcBef>
          <a:spcPts val="884"/>
        </a:spcBef>
        <a:spcAft>
          <a:spcPct val="0"/>
        </a:spcAft>
        <a:buClr>
          <a:srgbClr val="414141"/>
        </a:buClr>
        <a:buSzPct val="81000"/>
        <a:buFont typeface="Wingdings" pitchFamily="2" charset="2"/>
        <a:buChar char="Ø"/>
        <a:defRPr sz="2700">
          <a:solidFill>
            <a:schemeClr val="tx2"/>
          </a:solidFill>
          <a:latin typeface="Arial"/>
          <a:ea typeface="+mn-ea"/>
          <a:cs typeface="Arial"/>
          <a:sym typeface="Gill Sans Light" charset="0"/>
        </a:defRPr>
      </a:lvl2pPr>
      <a:lvl3pPr marL="748337" indent="-224501" algn="l" rtl="0" eaLnBrk="0" fontAlgn="base" hangingPunct="0">
        <a:lnSpc>
          <a:spcPct val="150000"/>
        </a:lnSpc>
        <a:spcBef>
          <a:spcPts val="884"/>
        </a:spcBef>
        <a:spcAft>
          <a:spcPct val="0"/>
        </a:spcAft>
        <a:buClr>
          <a:srgbClr val="414141"/>
        </a:buClr>
        <a:buSzPct val="81000"/>
        <a:buFont typeface="Gill Sans Light" charset="0"/>
        <a:buChar char="•"/>
        <a:defRPr sz="2100">
          <a:solidFill>
            <a:schemeClr val="tx2"/>
          </a:solidFill>
          <a:latin typeface="Arial"/>
          <a:ea typeface="+mn-ea"/>
          <a:cs typeface="Arial"/>
          <a:sym typeface="Gill Sans Light" charset="0"/>
        </a:defRPr>
      </a:lvl3pPr>
      <a:lvl4pPr marL="1028962" indent="-224501" algn="l" rtl="0" eaLnBrk="0" fontAlgn="base" hangingPunct="0">
        <a:lnSpc>
          <a:spcPct val="150000"/>
        </a:lnSpc>
        <a:spcBef>
          <a:spcPts val="884"/>
        </a:spcBef>
        <a:spcAft>
          <a:spcPct val="0"/>
        </a:spcAft>
        <a:buClr>
          <a:srgbClr val="414141"/>
        </a:buClr>
        <a:buSzPct val="81000"/>
        <a:buFont typeface="Gill Sans Light" charset="0"/>
        <a:buChar char="•"/>
        <a:defRPr sz="2100" i="1">
          <a:solidFill>
            <a:schemeClr val="tx2"/>
          </a:solidFill>
          <a:latin typeface="Arial"/>
          <a:ea typeface="+mn-ea"/>
          <a:cs typeface="Arial"/>
          <a:sym typeface="Gill Sans Light" charset="0"/>
        </a:defRPr>
      </a:lvl4pPr>
      <a:lvl5pPr marL="1309589" indent="-224501" algn="l" rtl="0" eaLnBrk="0" fontAlgn="base" hangingPunct="0">
        <a:lnSpc>
          <a:spcPct val="150000"/>
        </a:lnSpc>
        <a:spcBef>
          <a:spcPts val="884"/>
        </a:spcBef>
        <a:spcAft>
          <a:spcPct val="0"/>
        </a:spcAft>
        <a:buClr>
          <a:srgbClr val="414141"/>
        </a:buClr>
        <a:buSzPct val="81000"/>
        <a:buFont typeface="Gill Sans Light" charset="0"/>
        <a:buChar char="•"/>
        <a:defRPr sz="2100">
          <a:solidFill>
            <a:schemeClr val="tx2"/>
          </a:solidFill>
          <a:latin typeface="Arial"/>
          <a:ea typeface="+mn-ea"/>
          <a:cs typeface="Arial"/>
          <a:sym typeface="Gill Sans Light" charset="0"/>
        </a:defRPr>
      </a:lvl5pPr>
      <a:lvl6pPr marL="1646340" indent="-224501" algn="l" rtl="0" fontAlgn="base">
        <a:spcBef>
          <a:spcPts val="2799"/>
        </a:spcBef>
        <a:spcAft>
          <a:spcPct val="0"/>
        </a:spcAft>
        <a:buClr>
          <a:srgbClr val="414141"/>
        </a:buClr>
        <a:buSzPct val="81000"/>
        <a:buFont typeface="Gill Sans Light" charset="0"/>
        <a:buChar char="•"/>
        <a:defRPr sz="2800">
          <a:solidFill>
            <a:schemeClr val="tx1"/>
          </a:solidFill>
          <a:latin typeface="+mn-lt"/>
          <a:ea typeface="+mn-ea"/>
          <a:cs typeface="+mn-cs"/>
          <a:sym typeface="Gill Sans Light" charset="0"/>
        </a:defRPr>
      </a:lvl6pPr>
      <a:lvl7pPr marL="1983092" indent="-224501" algn="l" rtl="0" fontAlgn="base">
        <a:spcBef>
          <a:spcPts val="2799"/>
        </a:spcBef>
        <a:spcAft>
          <a:spcPct val="0"/>
        </a:spcAft>
        <a:buClr>
          <a:srgbClr val="414141"/>
        </a:buClr>
        <a:buSzPct val="81000"/>
        <a:buFont typeface="Gill Sans Light" charset="0"/>
        <a:buChar char="•"/>
        <a:defRPr sz="2800">
          <a:solidFill>
            <a:schemeClr val="tx1"/>
          </a:solidFill>
          <a:latin typeface="+mn-lt"/>
          <a:ea typeface="+mn-ea"/>
          <a:cs typeface="+mn-cs"/>
          <a:sym typeface="Gill Sans Light" charset="0"/>
        </a:defRPr>
      </a:lvl7pPr>
      <a:lvl8pPr marL="2319843" indent="-224501" algn="l" rtl="0" fontAlgn="base">
        <a:spcBef>
          <a:spcPts val="2799"/>
        </a:spcBef>
        <a:spcAft>
          <a:spcPct val="0"/>
        </a:spcAft>
        <a:buClr>
          <a:srgbClr val="414141"/>
        </a:buClr>
        <a:buSzPct val="81000"/>
        <a:buFont typeface="Gill Sans Light" charset="0"/>
        <a:buChar char="•"/>
        <a:defRPr sz="2800">
          <a:solidFill>
            <a:schemeClr val="tx1"/>
          </a:solidFill>
          <a:latin typeface="+mn-lt"/>
          <a:ea typeface="+mn-ea"/>
          <a:cs typeface="+mn-cs"/>
          <a:sym typeface="Gill Sans Light" charset="0"/>
        </a:defRPr>
      </a:lvl8pPr>
      <a:lvl9pPr marL="2656595" indent="-224501" algn="l" rtl="0" fontAlgn="base">
        <a:spcBef>
          <a:spcPts val="2799"/>
        </a:spcBef>
        <a:spcAft>
          <a:spcPct val="0"/>
        </a:spcAft>
        <a:buClr>
          <a:srgbClr val="414141"/>
        </a:buClr>
        <a:buSzPct val="81000"/>
        <a:buFont typeface="Gill Sans Light" charset="0"/>
        <a:buChar char="•"/>
        <a:defRPr sz="2800">
          <a:solidFill>
            <a:schemeClr val="tx1"/>
          </a:solidFill>
          <a:latin typeface="+mn-lt"/>
          <a:ea typeface="+mn-ea"/>
          <a:cs typeface="+mn-cs"/>
          <a:sym typeface="Gill Sans Light" charset="0"/>
        </a:defRPr>
      </a:lvl9pPr>
    </p:bodyStyle>
    <p:otherStyle>
      <a:defPPr>
        <a:defRPr lang="en-US"/>
      </a:defPPr>
      <a:lvl1pPr marL="0" algn="l" defTabSz="336752" rtl="0" eaLnBrk="1" latinLnBrk="0" hangingPunct="1">
        <a:defRPr sz="1300" kern="1200">
          <a:solidFill>
            <a:schemeClr val="tx1"/>
          </a:solidFill>
          <a:latin typeface="+mn-lt"/>
          <a:ea typeface="+mn-ea"/>
          <a:cs typeface="+mn-cs"/>
        </a:defRPr>
      </a:lvl1pPr>
      <a:lvl2pPr marL="336752" algn="l" defTabSz="336752" rtl="0" eaLnBrk="1" latinLnBrk="0" hangingPunct="1">
        <a:defRPr sz="1300" kern="1200">
          <a:solidFill>
            <a:schemeClr val="tx1"/>
          </a:solidFill>
          <a:latin typeface="+mn-lt"/>
          <a:ea typeface="+mn-ea"/>
          <a:cs typeface="+mn-cs"/>
        </a:defRPr>
      </a:lvl2pPr>
      <a:lvl3pPr marL="673503" algn="l" defTabSz="336752" rtl="0" eaLnBrk="1" latinLnBrk="0" hangingPunct="1">
        <a:defRPr sz="1300" kern="1200">
          <a:solidFill>
            <a:schemeClr val="tx1"/>
          </a:solidFill>
          <a:latin typeface="+mn-lt"/>
          <a:ea typeface="+mn-ea"/>
          <a:cs typeface="+mn-cs"/>
        </a:defRPr>
      </a:lvl3pPr>
      <a:lvl4pPr marL="1010255" algn="l" defTabSz="336752" rtl="0" eaLnBrk="1" latinLnBrk="0" hangingPunct="1">
        <a:defRPr sz="1300" kern="1200">
          <a:solidFill>
            <a:schemeClr val="tx1"/>
          </a:solidFill>
          <a:latin typeface="+mn-lt"/>
          <a:ea typeface="+mn-ea"/>
          <a:cs typeface="+mn-cs"/>
        </a:defRPr>
      </a:lvl4pPr>
      <a:lvl5pPr marL="1347006" algn="l" defTabSz="336752" rtl="0" eaLnBrk="1" latinLnBrk="0" hangingPunct="1">
        <a:defRPr sz="1300" kern="1200">
          <a:solidFill>
            <a:schemeClr val="tx1"/>
          </a:solidFill>
          <a:latin typeface="+mn-lt"/>
          <a:ea typeface="+mn-ea"/>
          <a:cs typeface="+mn-cs"/>
        </a:defRPr>
      </a:lvl5pPr>
      <a:lvl6pPr marL="1683758" algn="l" defTabSz="336752" rtl="0" eaLnBrk="1" latinLnBrk="0" hangingPunct="1">
        <a:defRPr sz="1300" kern="1200">
          <a:solidFill>
            <a:schemeClr val="tx1"/>
          </a:solidFill>
          <a:latin typeface="+mn-lt"/>
          <a:ea typeface="+mn-ea"/>
          <a:cs typeface="+mn-cs"/>
        </a:defRPr>
      </a:lvl6pPr>
      <a:lvl7pPr marL="2020509" algn="l" defTabSz="336752" rtl="0" eaLnBrk="1" latinLnBrk="0" hangingPunct="1">
        <a:defRPr sz="1300" kern="1200">
          <a:solidFill>
            <a:schemeClr val="tx1"/>
          </a:solidFill>
          <a:latin typeface="+mn-lt"/>
          <a:ea typeface="+mn-ea"/>
          <a:cs typeface="+mn-cs"/>
        </a:defRPr>
      </a:lvl7pPr>
      <a:lvl8pPr marL="2357261" algn="l" defTabSz="336752" rtl="0" eaLnBrk="1" latinLnBrk="0" hangingPunct="1">
        <a:defRPr sz="1300" kern="1200">
          <a:solidFill>
            <a:schemeClr val="tx1"/>
          </a:solidFill>
          <a:latin typeface="+mn-lt"/>
          <a:ea typeface="+mn-ea"/>
          <a:cs typeface="+mn-cs"/>
        </a:defRPr>
      </a:lvl8pPr>
      <a:lvl9pPr marL="2694011" algn="l" defTabSz="336752"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333374" y="239288"/>
            <a:ext cx="10037968" cy="9113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7416" tIns="37416" rIns="37416" bIns="37416" numCol="1" anchor="ctr" anchorCtr="0" compatLnSpc="1">
            <a:prstTxWarp prst="textNoShape">
              <a:avLst/>
            </a:prstTxWarp>
          </a:bodyPr>
          <a:lstStyle/>
          <a:p>
            <a:pPr lvl="0"/>
            <a:r>
              <a:rPr lang="en-US" dirty="0">
                <a:sym typeface="Gill Sans Light" charset="0"/>
              </a:rPr>
              <a:t>Click to edit Master title style</a:t>
            </a:r>
          </a:p>
        </p:txBody>
      </p:sp>
      <p:sp>
        <p:nvSpPr>
          <p:cNvPr id="2050" name="Rectangle 2"/>
          <p:cNvSpPr>
            <a:spLocks noGrp="1" noChangeArrowheads="1"/>
          </p:cNvSpPr>
          <p:nvPr>
            <p:ph type="body" idx="1"/>
          </p:nvPr>
        </p:nvSpPr>
        <p:spPr bwMode="auto">
          <a:xfrm>
            <a:off x="1032939" y="1403775"/>
            <a:ext cx="10825689" cy="470864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7416" tIns="37416" rIns="37416" bIns="37416" numCol="1" anchor="t" anchorCtr="0" compatLnSpc="1">
            <a:prstTxWarp prst="textNoShape">
              <a:avLst/>
            </a:prstTxWarp>
          </a:bodyPr>
          <a:lstStyle/>
          <a:p>
            <a:pPr lvl="0"/>
            <a:r>
              <a:rPr lang="en-US" dirty="0">
                <a:sym typeface="Gill Sans Light" charset="0"/>
              </a:rPr>
              <a:t>Click to edit Master text styles</a:t>
            </a:r>
          </a:p>
          <a:p>
            <a:pPr lvl="1"/>
            <a:r>
              <a:rPr lang="en-US" dirty="0">
                <a:sym typeface="Gill Sans Light" charset="0"/>
              </a:rPr>
              <a:t>Second level</a:t>
            </a:r>
          </a:p>
          <a:p>
            <a:pPr lvl="2"/>
            <a:r>
              <a:rPr lang="en-US" dirty="0">
                <a:sym typeface="Gill Sans Light" charset="0"/>
              </a:rPr>
              <a:t>Third level</a:t>
            </a:r>
          </a:p>
          <a:p>
            <a:pPr lvl="3"/>
            <a:r>
              <a:rPr lang="en-US" dirty="0">
                <a:sym typeface="Gill Sans Light" charset="0"/>
              </a:rPr>
              <a:t>Fourth level</a:t>
            </a:r>
          </a:p>
          <a:p>
            <a:pPr lvl="4"/>
            <a:r>
              <a:rPr lang="en-US" dirty="0">
                <a:sym typeface="Gill Sans Light" charset="0"/>
              </a:rPr>
              <a:t>Fifth level</a:t>
            </a:r>
          </a:p>
        </p:txBody>
      </p:sp>
      <p:sp>
        <p:nvSpPr>
          <p:cNvPr id="8" name="Footer Placeholder 10"/>
          <p:cNvSpPr>
            <a:spLocks noGrp="1"/>
          </p:cNvSpPr>
          <p:nvPr>
            <p:ph type="ftr" sz="quarter" idx="3"/>
          </p:nvPr>
        </p:nvSpPr>
        <p:spPr>
          <a:xfrm>
            <a:off x="4165711" y="6356839"/>
            <a:ext cx="3860602" cy="365001"/>
          </a:xfrm>
          <a:prstGeom prst="rect">
            <a:avLst/>
          </a:prstGeom>
        </p:spPr>
        <p:txBody>
          <a:bodyPr/>
          <a:lstStyle>
            <a:lvl1pPr>
              <a:defRPr sz="1000" b="0" i="0">
                <a:solidFill>
                  <a:schemeClr val="tx2"/>
                </a:solidFill>
                <a:latin typeface="Arial"/>
                <a:cs typeface="Arial"/>
              </a:defRPr>
            </a:lvl1pPr>
          </a:lstStyle>
          <a:p>
            <a:r>
              <a:rPr lang="en-AU" dirty="0"/>
              <a:t>Copyright © CriticalArc Pty Ltd 2014</a:t>
            </a:r>
            <a:endParaRPr lang="en-US" dirty="0"/>
          </a:p>
        </p:txBody>
      </p:sp>
      <p:sp>
        <p:nvSpPr>
          <p:cNvPr id="10" name="Slide Number Placeholder 9"/>
          <p:cNvSpPr>
            <a:spLocks noGrp="1"/>
          </p:cNvSpPr>
          <p:nvPr>
            <p:ph type="sldNum" sz="quarter" idx="4"/>
          </p:nvPr>
        </p:nvSpPr>
        <p:spPr>
          <a:xfrm>
            <a:off x="10958434" y="6356839"/>
            <a:ext cx="969593" cy="365001"/>
          </a:xfrm>
          <a:prstGeom prst="rect">
            <a:avLst/>
          </a:prstGeom>
        </p:spPr>
        <p:txBody>
          <a:bodyPr/>
          <a:lstStyle>
            <a:lvl1pPr algn="r">
              <a:defRPr sz="1000" b="0" i="0">
                <a:latin typeface="Arial"/>
                <a:cs typeface="Arial"/>
              </a:defRPr>
            </a:lvl1pPr>
          </a:lstStyle>
          <a:p>
            <a:fld id="{93A0C85F-0AF5-466B-904B-6F3C52FC5D5C}" type="slidenum">
              <a:rPr lang="en-US" smtClean="0">
                <a:solidFill>
                  <a:srgbClr val="414141"/>
                </a:solidFill>
              </a:rPr>
              <a:pPr/>
              <a:t>‹#›</a:t>
            </a:fld>
            <a:endParaRPr lang="en-US" dirty="0">
              <a:solidFill>
                <a:srgbClr val="414141"/>
              </a:solidFill>
            </a:endParaRPr>
          </a:p>
        </p:txBody>
      </p:sp>
      <p:pic>
        <p:nvPicPr>
          <p:cNvPr id="11" name="Picture 10" descr="CriticalArc-Logo-FullColour.pn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1947" y="6084009"/>
            <a:ext cx="2523451" cy="679330"/>
          </a:xfrm>
          <a:prstGeom prst="rect">
            <a:avLst/>
          </a:prstGeom>
        </p:spPr>
      </p:pic>
    </p:spTree>
    <p:extLst>
      <p:ext uri="{BB962C8B-B14F-4D97-AF65-F5344CB8AC3E}">
        <p14:creationId xmlns:p14="http://schemas.microsoft.com/office/powerpoint/2010/main" val="1402378128"/>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Lst>
  <p:transition/>
  <p:hf hdr="0"/>
  <p:txStyles>
    <p:titleStyle>
      <a:lvl1pPr algn="l" rtl="0" eaLnBrk="0" fontAlgn="base" hangingPunct="0">
        <a:spcBef>
          <a:spcPct val="0"/>
        </a:spcBef>
        <a:spcAft>
          <a:spcPct val="0"/>
        </a:spcAft>
        <a:defRPr sz="4000" b="1">
          <a:solidFill>
            <a:schemeClr val="tx2"/>
          </a:solidFill>
          <a:effectLst/>
          <a:latin typeface="Calibri" pitchFamily="34" charset="0"/>
          <a:ea typeface="+mj-ea"/>
          <a:cs typeface="Arial"/>
          <a:sym typeface="Gill Sans Light" charset="0"/>
        </a:defRPr>
      </a:lvl1pPr>
      <a:lvl2pPr algn="ctr" rtl="0" eaLnBrk="0" fontAlgn="base" hangingPunct="0">
        <a:spcBef>
          <a:spcPct val="0"/>
        </a:spcBef>
        <a:spcAft>
          <a:spcPct val="0"/>
        </a:spcAft>
        <a:defRPr sz="5300">
          <a:solidFill>
            <a:schemeClr val="tx1"/>
          </a:solidFill>
          <a:latin typeface="Arial" charset="0"/>
          <a:ea typeface="ヒラギノ角ゴ ProN W3" charset="0"/>
          <a:cs typeface="ヒラギノ角ゴ ProN W3" charset="0"/>
          <a:sym typeface="Gill Sans Light" charset="0"/>
        </a:defRPr>
      </a:lvl2pPr>
      <a:lvl3pPr algn="ctr" rtl="0" eaLnBrk="0" fontAlgn="base" hangingPunct="0">
        <a:spcBef>
          <a:spcPct val="0"/>
        </a:spcBef>
        <a:spcAft>
          <a:spcPct val="0"/>
        </a:spcAft>
        <a:defRPr sz="5300">
          <a:solidFill>
            <a:schemeClr val="tx1"/>
          </a:solidFill>
          <a:latin typeface="Arial" charset="0"/>
          <a:ea typeface="ヒラギノ角ゴ ProN W3" charset="0"/>
          <a:cs typeface="ヒラギノ角ゴ ProN W3" charset="0"/>
          <a:sym typeface="Gill Sans Light" charset="0"/>
        </a:defRPr>
      </a:lvl3pPr>
      <a:lvl4pPr algn="ctr" rtl="0" eaLnBrk="0" fontAlgn="base" hangingPunct="0">
        <a:spcBef>
          <a:spcPct val="0"/>
        </a:spcBef>
        <a:spcAft>
          <a:spcPct val="0"/>
        </a:spcAft>
        <a:defRPr sz="5300">
          <a:solidFill>
            <a:schemeClr val="tx1"/>
          </a:solidFill>
          <a:latin typeface="Arial" charset="0"/>
          <a:ea typeface="ヒラギノ角ゴ ProN W3" charset="0"/>
          <a:cs typeface="ヒラギノ角ゴ ProN W3" charset="0"/>
          <a:sym typeface="Gill Sans Light" charset="0"/>
        </a:defRPr>
      </a:lvl4pPr>
      <a:lvl5pPr algn="ctr" rtl="0" eaLnBrk="0" fontAlgn="base" hangingPunct="0">
        <a:spcBef>
          <a:spcPct val="0"/>
        </a:spcBef>
        <a:spcAft>
          <a:spcPct val="0"/>
        </a:spcAft>
        <a:defRPr sz="5300">
          <a:solidFill>
            <a:schemeClr val="tx1"/>
          </a:solidFill>
          <a:latin typeface="Arial" charset="0"/>
          <a:ea typeface="ヒラギノ角ゴ ProN W3" charset="0"/>
          <a:cs typeface="ヒラギノ角ゴ ProN W3" charset="0"/>
          <a:sym typeface="Gill Sans Light" charset="0"/>
        </a:defRPr>
      </a:lvl5pPr>
      <a:lvl6pPr marL="336752" algn="ctr" rtl="0" fontAlgn="base">
        <a:spcBef>
          <a:spcPct val="0"/>
        </a:spcBef>
        <a:spcAft>
          <a:spcPct val="0"/>
        </a:spcAft>
        <a:defRPr sz="5300">
          <a:solidFill>
            <a:schemeClr val="tx1"/>
          </a:solidFill>
          <a:latin typeface="Gill Sans Light" charset="0"/>
          <a:ea typeface="ヒラギノ角ゴ ProN W3" charset="0"/>
          <a:cs typeface="ヒラギノ角ゴ ProN W3" charset="0"/>
          <a:sym typeface="Gill Sans Light" charset="0"/>
        </a:defRPr>
      </a:lvl6pPr>
      <a:lvl7pPr marL="673503" algn="ctr" rtl="0" fontAlgn="base">
        <a:spcBef>
          <a:spcPct val="0"/>
        </a:spcBef>
        <a:spcAft>
          <a:spcPct val="0"/>
        </a:spcAft>
        <a:defRPr sz="5300">
          <a:solidFill>
            <a:schemeClr val="tx1"/>
          </a:solidFill>
          <a:latin typeface="Gill Sans Light" charset="0"/>
          <a:ea typeface="ヒラギノ角ゴ ProN W3" charset="0"/>
          <a:cs typeface="ヒラギノ角ゴ ProN W3" charset="0"/>
          <a:sym typeface="Gill Sans Light" charset="0"/>
        </a:defRPr>
      </a:lvl7pPr>
      <a:lvl8pPr marL="1010255" algn="ctr" rtl="0" fontAlgn="base">
        <a:spcBef>
          <a:spcPct val="0"/>
        </a:spcBef>
        <a:spcAft>
          <a:spcPct val="0"/>
        </a:spcAft>
        <a:defRPr sz="5300">
          <a:solidFill>
            <a:schemeClr val="tx1"/>
          </a:solidFill>
          <a:latin typeface="Gill Sans Light" charset="0"/>
          <a:ea typeface="ヒラギノ角ゴ ProN W3" charset="0"/>
          <a:cs typeface="ヒラギノ角ゴ ProN W3" charset="0"/>
          <a:sym typeface="Gill Sans Light" charset="0"/>
        </a:defRPr>
      </a:lvl8pPr>
      <a:lvl9pPr marL="1347006" algn="ctr" rtl="0" fontAlgn="base">
        <a:spcBef>
          <a:spcPct val="0"/>
        </a:spcBef>
        <a:spcAft>
          <a:spcPct val="0"/>
        </a:spcAft>
        <a:defRPr sz="5300">
          <a:solidFill>
            <a:schemeClr val="tx1"/>
          </a:solidFill>
          <a:latin typeface="Gill Sans Light" charset="0"/>
          <a:ea typeface="ヒラギノ角ゴ ProN W3" charset="0"/>
          <a:cs typeface="ヒラギノ角ゴ ProN W3" charset="0"/>
          <a:sym typeface="Gill Sans Light" charset="0"/>
        </a:defRPr>
      </a:lvl9pPr>
    </p:titleStyle>
    <p:bodyStyle>
      <a:lvl1pPr marL="224501" indent="-224501" algn="l" rtl="0" eaLnBrk="0" fontAlgn="base" hangingPunct="0">
        <a:lnSpc>
          <a:spcPct val="150000"/>
        </a:lnSpc>
        <a:spcBef>
          <a:spcPts val="884"/>
        </a:spcBef>
        <a:spcAft>
          <a:spcPct val="0"/>
        </a:spcAft>
        <a:buClr>
          <a:srgbClr val="414141"/>
        </a:buClr>
        <a:buSzPct val="81000"/>
        <a:buFont typeface="Wingdings" pitchFamily="2" charset="2"/>
        <a:buChar char="§"/>
        <a:defRPr sz="2900" b="0">
          <a:solidFill>
            <a:schemeClr val="tx2"/>
          </a:solidFill>
          <a:latin typeface="Arial"/>
          <a:ea typeface="+mn-ea"/>
          <a:cs typeface="Arial"/>
          <a:sym typeface="Gill Sans Light" charset="0"/>
        </a:defRPr>
      </a:lvl1pPr>
      <a:lvl2pPr marL="467710" indent="-224501" algn="l" rtl="0" eaLnBrk="0" fontAlgn="base" hangingPunct="0">
        <a:lnSpc>
          <a:spcPct val="150000"/>
        </a:lnSpc>
        <a:spcBef>
          <a:spcPts val="884"/>
        </a:spcBef>
        <a:spcAft>
          <a:spcPct val="0"/>
        </a:spcAft>
        <a:buClr>
          <a:srgbClr val="414141"/>
        </a:buClr>
        <a:buSzPct val="81000"/>
        <a:buFont typeface="Wingdings" pitchFamily="2" charset="2"/>
        <a:buChar char="Ø"/>
        <a:defRPr sz="2700">
          <a:solidFill>
            <a:schemeClr val="tx2"/>
          </a:solidFill>
          <a:latin typeface="Arial"/>
          <a:ea typeface="+mn-ea"/>
          <a:cs typeface="Arial"/>
          <a:sym typeface="Gill Sans Light" charset="0"/>
        </a:defRPr>
      </a:lvl2pPr>
      <a:lvl3pPr marL="748337" indent="-224501" algn="l" rtl="0" eaLnBrk="0" fontAlgn="base" hangingPunct="0">
        <a:lnSpc>
          <a:spcPct val="150000"/>
        </a:lnSpc>
        <a:spcBef>
          <a:spcPts val="884"/>
        </a:spcBef>
        <a:spcAft>
          <a:spcPct val="0"/>
        </a:spcAft>
        <a:buClr>
          <a:srgbClr val="414141"/>
        </a:buClr>
        <a:buSzPct val="81000"/>
        <a:buFont typeface="Gill Sans Light" charset="0"/>
        <a:buChar char="•"/>
        <a:defRPr sz="2100">
          <a:solidFill>
            <a:schemeClr val="tx2"/>
          </a:solidFill>
          <a:latin typeface="Arial"/>
          <a:ea typeface="+mn-ea"/>
          <a:cs typeface="Arial"/>
          <a:sym typeface="Gill Sans Light" charset="0"/>
        </a:defRPr>
      </a:lvl3pPr>
      <a:lvl4pPr marL="1028962" indent="-224501" algn="l" rtl="0" eaLnBrk="0" fontAlgn="base" hangingPunct="0">
        <a:lnSpc>
          <a:spcPct val="150000"/>
        </a:lnSpc>
        <a:spcBef>
          <a:spcPts val="884"/>
        </a:spcBef>
        <a:spcAft>
          <a:spcPct val="0"/>
        </a:spcAft>
        <a:buClr>
          <a:srgbClr val="414141"/>
        </a:buClr>
        <a:buSzPct val="81000"/>
        <a:buFont typeface="Gill Sans Light" charset="0"/>
        <a:buChar char="•"/>
        <a:defRPr sz="2100" i="1">
          <a:solidFill>
            <a:schemeClr val="tx2"/>
          </a:solidFill>
          <a:latin typeface="Arial"/>
          <a:ea typeface="+mn-ea"/>
          <a:cs typeface="Arial"/>
          <a:sym typeface="Gill Sans Light" charset="0"/>
        </a:defRPr>
      </a:lvl4pPr>
      <a:lvl5pPr marL="1309589" indent="-224501" algn="l" rtl="0" eaLnBrk="0" fontAlgn="base" hangingPunct="0">
        <a:lnSpc>
          <a:spcPct val="150000"/>
        </a:lnSpc>
        <a:spcBef>
          <a:spcPts val="884"/>
        </a:spcBef>
        <a:spcAft>
          <a:spcPct val="0"/>
        </a:spcAft>
        <a:buClr>
          <a:srgbClr val="414141"/>
        </a:buClr>
        <a:buSzPct val="81000"/>
        <a:buFont typeface="Gill Sans Light" charset="0"/>
        <a:buChar char="•"/>
        <a:defRPr sz="2100">
          <a:solidFill>
            <a:schemeClr val="tx2"/>
          </a:solidFill>
          <a:latin typeface="Arial"/>
          <a:ea typeface="+mn-ea"/>
          <a:cs typeface="Arial"/>
          <a:sym typeface="Gill Sans Light" charset="0"/>
        </a:defRPr>
      </a:lvl5pPr>
      <a:lvl6pPr marL="1646340" indent="-224501" algn="l" rtl="0" fontAlgn="base">
        <a:spcBef>
          <a:spcPts val="2799"/>
        </a:spcBef>
        <a:spcAft>
          <a:spcPct val="0"/>
        </a:spcAft>
        <a:buClr>
          <a:srgbClr val="414141"/>
        </a:buClr>
        <a:buSzPct val="81000"/>
        <a:buFont typeface="Gill Sans Light" charset="0"/>
        <a:buChar char="•"/>
        <a:defRPr sz="2800">
          <a:solidFill>
            <a:schemeClr val="tx1"/>
          </a:solidFill>
          <a:latin typeface="+mn-lt"/>
          <a:ea typeface="+mn-ea"/>
          <a:cs typeface="+mn-cs"/>
          <a:sym typeface="Gill Sans Light" charset="0"/>
        </a:defRPr>
      </a:lvl6pPr>
      <a:lvl7pPr marL="1983092" indent="-224501" algn="l" rtl="0" fontAlgn="base">
        <a:spcBef>
          <a:spcPts val="2799"/>
        </a:spcBef>
        <a:spcAft>
          <a:spcPct val="0"/>
        </a:spcAft>
        <a:buClr>
          <a:srgbClr val="414141"/>
        </a:buClr>
        <a:buSzPct val="81000"/>
        <a:buFont typeface="Gill Sans Light" charset="0"/>
        <a:buChar char="•"/>
        <a:defRPr sz="2800">
          <a:solidFill>
            <a:schemeClr val="tx1"/>
          </a:solidFill>
          <a:latin typeface="+mn-lt"/>
          <a:ea typeface="+mn-ea"/>
          <a:cs typeface="+mn-cs"/>
          <a:sym typeface="Gill Sans Light" charset="0"/>
        </a:defRPr>
      </a:lvl7pPr>
      <a:lvl8pPr marL="2319843" indent="-224501" algn="l" rtl="0" fontAlgn="base">
        <a:spcBef>
          <a:spcPts val="2799"/>
        </a:spcBef>
        <a:spcAft>
          <a:spcPct val="0"/>
        </a:spcAft>
        <a:buClr>
          <a:srgbClr val="414141"/>
        </a:buClr>
        <a:buSzPct val="81000"/>
        <a:buFont typeface="Gill Sans Light" charset="0"/>
        <a:buChar char="•"/>
        <a:defRPr sz="2800">
          <a:solidFill>
            <a:schemeClr val="tx1"/>
          </a:solidFill>
          <a:latin typeface="+mn-lt"/>
          <a:ea typeface="+mn-ea"/>
          <a:cs typeface="+mn-cs"/>
          <a:sym typeface="Gill Sans Light" charset="0"/>
        </a:defRPr>
      </a:lvl8pPr>
      <a:lvl9pPr marL="2656595" indent="-224501" algn="l" rtl="0" fontAlgn="base">
        <a:spcBef>
          <a:spcPts val="2799"/>
        </a:spcBef>
        <a:spcAft>
          <a:spcPct val="0"/>
        </a:spcAft>
        <a:buClr>
          <a:srgbClr val="414141"/>
        </a:buClr>
        <a:buSzPct val="81000"/>
        <a:buFont typeface="Gill Sans Light" charset="0"/>
        <a:buChar char="•"/>
        <a:defRPr sz="2800">
          <a:solidFill>
            <a:schemeClr val="tx1"/>
          </a:solidFill>
          <a:latin typeface="+mn-lt"/>
          <a:ea typeface="+mn-ea"/>
          <a:cs typeface="+mn-cs"/>
          <a:sym typeface="Gill Sans Light" charset="0"/>
        </a:defRPr>
      </a:lvl9pPr>
    </p:bodyStyle>
    <p:otherStyle>
      <a:defPPr>
        <a:defRPr lang="en-US"/>
      </a:defPPr>
      <a:lvl1pPr marL="0" algn="l" defTabSz="336752" rtl="0" eaLnBrk="1" latinLnBrk="0" hangingPunct="1">
        <a:defRPr sz="1300" kern="1200">
          <a:solidFill>
            <a:schemeClr val="tx1"/>
          </a:solidFill>
          <a:latin typeface="+mn-lt"/>
          <a:ea typeface="+mn-ea"/>
          <a:cs typeface="+mn-cs"/>
        </a:defRPr>
      </a:lvl1pPr>
      <a:lvl2pPr marL="336752" algn="l" defTabSz="336752" rtl="0" eaLnBrk="1" latinLnBrk="0" hangingPunct="1">
        <a:defRPr sz="1300" kern="1200">
          <a:solidFill>
            <a:schemeClr val="tx1"/>
          </a:solidFill>
          <a:latin typeface="+mn-lt"/>
          <a:ea typeface="+mn-ea"/>
          <a:cs typeface="+mn-cs"/>
        </a:defRPr>
      </a:lvl2pPr>
      <a:lvl3pPr marL="673503" algn="l" defTabSz="336752" rtl="0" eaLnBrk="1" latinLnBrk="0" hangingPunct="1">
        <a:defRPr sz="1300" kern="1200">
          <a:solidFill>
            <a:schemeClr val="tx1"/>
          </a:solidFill>
          <a:latin typeface="+mn-lt"/>
          <a:ea typeface="+mn-ea"/>
          <a:cs typeface="+mn-cs"/>
        </a:defRPr>
      </a:lvl3pPr>
      <a:lvl4pPr marL="1010255" algn="l" defTabSz="336752" rtl="0" eaLnBrk="1" latinLnBrk="0" hangingPunct="1">
        <a:defRPr sz="1300" kern="1200">
          <a:solidFill>
            <a:schemeClr val="tx1"/>
          </a:solidFill>
          <a:latin typeface="+mn-lt"/>
          <a:ea typeface="+mn-ea"/>
          <a:cs typeface="+mn-cs"/>
        </a:defRPr>
      </a:lvl4pPr>
      <a:lvl5pPr marL="1347006" algn="l" defTabSz="336752" rtl="0" eaLnBrk="1" latinLnBrk="0" hangingPunct="1">
        <a:defRPr sz="1300" kern="1200">
          <a:solidFill>
            <a:schemeClr val="tx1"/>
          </a:solidFill>
          <a:latin typeface="+mn-lt"/>
          <a:ea typeface="+mn-ea"/>
          <a:cs typeface="+mn-cs"/>
        </a:defRPr>
      </a:lvl5pPr>
      <a:lvl6pPr marL="1683758" algn="l" defTabSz="336752" rtl="0" eaLnBrk="1" latinLnBrk="0" hangingPunct="1">
        <a:defRPr sz="1300" kern="1200">
          <a:solidFill>
            <a:schemeClr val="tx1"/>
          </a:solidFill>
          <a:latin typeface="+mn-lt"/>
          <a:ea typeface="+mn-ea"/>
          <a:cs typeface="+mn-cs"/>
        </a:defRPr>
      </a:lvl6pPr>
      <a:lvl7pPr marL="2020509" algn="l" defTabSz="336752" rtl="0" eaLnBrk="1" latinLnBrk="0" hangingPunct="1">
        <a:defRPr sz="1300" kern="1200">
          <a:solidFill>
            <a:schemeClr val="tx1"/>
          </a:solidFill>
          <a:latin typeface="+mn-lt"/>
          <a:ea typeface="+mn-ea"/>
          <a:cs typeface="+mn-cs"/>
        </a:defRPr>
      </a:lvl7pPr>
      <a:lvl8pPr marL="2357261" algn="l" defTabSz="336752" rtl="0" eaLnBrk="1" latinLnBrk="0" hangingPunct="1">
        <a:defRPr sz="1300" kern="1200">
          <a:solidFill>
            <a:schemeClr val="tx1"/>
          </a:solidFill>
          <a:latin typeface="+mn-lt"/>
          <a:ea typeface="+mn-ea"/>
          <a:cs typeface="+mn-cs"/>
        </a:defRPr>
      </a:lvl8pPr>
      <a:lvl9pPr marL="2694011" algn="l" defTabSz="336752"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cid:image002.jpg@01D10019.5A697C60" TargetMode="External"/><Relationship Id="rId2" Type="http://schemas.openxmlformats.org/officeDocument/2006/relationships/image" Target="../media/image24.jpeg"/><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cid:image001.jpg@01D10019.5A697C60" TargetMode="Externa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0.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image" Target="../media/image45.jpeg"/><Relationship Id="rId7" Type="http://schemas.openxmlformats.org/officeDocument/2006/relationships/image" Target="../media/image49.emf"/><Relationship Id="rId2" Type="http://schemas.openxmlformats.org/officeDocument/2006/relationships/image" Target="../media/image44.png"/><Relationship Id="rId1" Type="http://schemas.openxmlformats.org/officeDocument/2006/relationships/slideLayout" Target="../slideLayouts/slideLayout4.xml"/><Relationship Id="rId6" Type="http://schemas.openxmlformats.org/officeDocument/2006/relationships/image" Target="../media/image48.emf"/><Relationship Id="rId5" Type="http://schemas.openxmlformats.org/officeDocument/2006/relationships/image" Target="../media/image47.emf"/><Relationship Id="rId10" Type="http://schemas.openxmlformats.org/officeDocument/2006/relationships/image" Target="../media/image52.png"/><Relationship Id="rId4" Type="http://schemas.openxmlformats.org/officeDocument/2006/relationships/image" Target="../media/image46.emf"/><Relationship Id="rId9" Type="http://schemas.openxmlformats.org/officeDocument/2006/relationships/image" Target="../media/image51.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 Id="rId6" Type="http://schemas.openxmlformats.org/officeDocument/2006/relationships/image" Target="../media/image18.emf"/><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23.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2623396" y="2623793"/>
            <a:ext cx="6831397" cy="708829"/>
          </a:xfrm>
        </p:spPr>
        <p:txBody>
          <a:bodyPr/>
          <a:lstStyle/>
          <a:p>
            <a:r>
              <a:rPr lang="en-US" sz="3200" dirty="0">
                <a:latin typeface="Proxima Nova Alt Rg" panose="02000506030000020004" pitchFamily="50" charset="0"/>
              </a:rPr>
              <a:t>Company and Product Introduction </a:t>
            </a:r>
          </a:p>
        </p:txBody>
      </p:sp>
    </p:spTree>
    <p:extLst>
      <p:ext uri="{BB962C8B-B14F-4D97-AF65-F5344CB8AC3E}">
        <p14:creationId xmlns:p14="http://schemas.microsoft.com/office/powerpoint/2010/main" val="95570335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 time campus shuttle tracker</a:t>
            </a:r>
          </a:p>
        </p:txBody>
      </p:sp>
      <p:sp>
        <p:nvSpPr>
          <p:cNvPr id="3" name="Slide Number Placeholder 2"/>
          <p:cNvSpPr>
            <a:spLocks noGrp="1"/>
          </p:cNvSpPr>
          <p:nvPr>
            <p:ph type="sldNum" sz="quarter" idx="4"/>
          </p:nvPr>
        </p:nvSpPr>
        <p:spPr/>
        <p:txBody>
          <a:bodyPr/>
          <a:lstStyle/>
          <a:p>
            <a:fld id="{93A0C85F-0AF5-466B-904B-6F3C52FC5D5C}" type="slidenum">
              <a:rPr lang="en-US" smtClean="0"/>
              <a:pPr/>
              <a:t>10</a:t>
            </a:fld>
            <a:endParaRPr lang="en-US" dirty="0"/>
          </a:p>
        </p:txBody>
      </p:sp>
      <p:pic>
        <p:nvPicPr>
          <p:cNvPr id="1026" name="Picture 2" descr="Inline image 1"/>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402740" y="1189208"/>
            <a:ext cx="1580144" cy="280139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3064668" y="307792"/>
            <a:ext cx="22313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eaLnBrk="0" hangingPunct="0"/>
            <a:r>
              <a:rPr lang="en-US" altLang="en-US"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400" dirty="0">
              <a:solidFill>
                <a:schemeClr val="tx1"/>
              </a:solidFill>
            </a:endParaRPr>
          </a:p>
          <a:p>
            <a:pPr algn="l" eaLnBrk="0" hangingPunct="0"/>
            <a:endParaRPr lang="en-US" altLang="en-US" sz="1800" dirty="0">
              <a:solidFill>
                <a:schemeClr val="tx1"/>
              </a:solidFill>
              <a:latin typeface="Arial" panose="020B0604020202020204" pitchFamily="34" charset="0"/>
            </a:endParaRPr>
          </a:p>
        </p:txBody>
      </p:sp>
      <p:sp>
        <p:nvSpPr>
          <p:cNvPr id="6" name="Rectangle 5"/>
          <p:cNvSpPr>
            <a:spLocks noChangeArrowheads="1"/>
          </p:cNvSpPr>
          <p:nvPr/>
        </p:nvSpPr>
        <p:spPr bwMode="auto">
          <a:xfrm>
            <a:off x="3064668" y="3351418"/>
            <a:ext cx="22313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eaLnBrk="0" hangingPunct="0"/>
            <a:r>
              <a:rPr lang="en-US" altLang="en-US"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1800" dirty="0">
              <a:solidFill>
                <a:schemeClr val="tx1"/>
              </a:solidFill>
              <a:latin typeface="Arial" panose="020B0604020202020204" pitchFamily="34" charset="0"/>
            </a:endParaRPr>
          </a:p>
        </p:txBody>
      </p:sp>
      <p:pic>
        <p:nvPicPr>
          <p:cNvPr id="1027" name="Picture 3" descr="Inline image 2"/>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2619732" y="1714500"/>
            <a:ext cx="1580144" cy="28013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14525CF-2D4F-463C-8FBE-432F32C3BC2E}"/>
              </a:ext>
            </a:extLst>
          </p:cNvPr>
          <p:cNvPicPr>
            <a:picLocks noChangeAspect="1"/>
          </p:cNvPicPr>
          <p:nvPr/>
        </p:nvPicPr>
        <p:blipFill>
          <a:blip r:embed="rId6"/>
          <a:stretch>
            <a:fillRect/>
          </a:stretch>
        </p:blipFill>
        <p:spPr>
          <a:xfrm>
            <a:off x="5027393" y="1094061"/>
            <a:ext cx="4803792" cy="3429000"/>
          </a:xfrm>
          <a:prstGeom prst="rect">
            <a:avLst/>
          </a:prstGeom>
        </p:spPr>
      </p:pic>
      <p:sp>
        <p:nvSpPr>
          <p:cNvPr id="11" name="TextBox 10">
            <a:extLst>
              <a:ext uri="{FF2B5EF4-FFF2-40B4-BE49-F238E27FC236}">
                <a16:creationId xmlns:a16="http://schemas.microsoft.com/office/drawing/2014/main" id="{5B11C68E-C9B6-4485-8425-4247589BA6E7}"/>
              </a:ext>
            </a:extLst>
          </p:cNvPr>
          <p:cNvSpPr txBox="1"/>
          <p:nvPr/>
        </p:nvSpPr>
        <p:spPr>
          <a:xfrm>
            <a:off x="1220585" y="4653395"/>
            <a:ext cx="9509760" cy="1323439"/>
          </a:xfrm>
          <a:prstGeom prst="rect">
            <a:avLst/>
          </a:prstGeom>
          <a:noFill/>
        </p:spPr>
        <p:txBody>
          <a:bodyPr wrap="square" rtlCol="0">
            <a:spAutoFit/>
          </a:bodyPr>
          <a:lstStyle/>
          <a:p>
            <a:r>
              <a:rPr lang="en-US" sz="1600" b="1" dirty="0"/>
              <a:t>SafeTrans App loading onto a entry level Android device, allows us to show real time your shuttle buses, the bus routes and pick up points live to your users. This allows users to make informed decisions about whether or not to head to a bus stop if the bus is stuck in the middle of the city they can stay in a safe warm environment and wait for the bus. This can be displayed via the SafeZone App (buses as shown above) or via a web browser that can be embedded into your webpage or shown on tv screens in reception.</a:t>
            </a:r>
          </a:p>
        </p:txBody>
      </p:sp>
    </p:spTree>
    <p:extLst>
      <p:ext uri="{BB962C8B-B14F-4D97-AF65-F5344CB8AC3E}">
        <p14:creationId xmlns:p14="http://schemas.microsoft.com/office/powerpoint/2010/main" val="204087989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1040" y="392756"/>
            <a:ext cx="6362582" cy="667955"/>
          </a:xfrm>
        </p:spPr>
        <p:txBody>
          <a:bodyPr/>
          <a:lstStyle/>
          <a:p>
            <a:r>
              <a:rPr lang="en-US" dirty="0"/>
              <a:t>Geo Fenced SafeZones</a:t>
            </a:r>
          </a:p>
        </p:txBody>
      </p:sp>
      <p:sp>
        <p:nvSpPr>
          <p:cNvPr id="4" name="Slide Number Placeholder 3"/>
          <p:cNvSpPr>
            <a:spLocks noGrp="1"/>
          </p:cNvSpPr>
          <p:nvPr>
            <p:ph type="sldNum" sz="quarter" idx="4"/>
          </p:nvPr>
        </p:nvSpPr>
        <p:spPr/>
        <p:txBody>
          <a:bodyPr/>
          <a:lstStyle/>
          <a:p>
            <a:fld id="{93A0C85F-0AF5-466B-904B-6F3C52FC5D5C}" type="slidenum">
              <a:rPr lang="en-US" smtClean="0">
                <a:solidFill>
                  <a:srgbClr val="414141"/>
                </a:solidFill>
              </a:rPr>
              <a:pPr/>
              <a:t>11</a:t>
            </a:fld>
            <a:endParaRPr lang="en-US" dirty="0">
              <a:solidFill>
                <a:srgbClr val="414141"/>
              </a:solidFill>
            </a:endParaRPr>
          </a:p>
        </p:txBody>
      </p:sp>
      <p:pic>
        <p:nvPicPr>
          <p:cNvPr id="6" name="Content Placeholder 5" descr="Wollongong-SafeZones.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auto">
          <a:xfrm>
            <a:off x="4422046" y="2284895"/>
            <a:ext cx="2893825" cy="2255367"/>
          </a:xfrm>
          <a:prstGeom prst="rect">
            <a:avLst/>
          </a:prstGeom>
          <a:noFill/>
          <a:ln>
            <a:noFill/>
          </a:ln>
          <a:effectLst>
            <a:softEdge rad="508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pic>
      <p:sp>
        <p:nvSpPr>
          <p:cNvPr id="5" name="TextBox 4"/>
          <p:cNvSpPr txBox="1"/>
          <p:nvPr/>
        </p:nvSpPr>
        <p:spPr>
          <a:xfrm>
            <a:off x="1531040" y="1307136"/>
            <a:ext cx="3561080" cy="5232202"/>
          </a:xfrm>
          <a:prstGeom prst="rect">
            <a:avLst/>
          </a:prstGeom>
          <a:noFill/>
        </p:spPr>
        <p:txBody>
          <a:bodyPr wrap="square" rtlCol="0">
            <a:spAutoFit/>
          </a:bodyPr>
          <a:lstStyle/>
          <a:p>
            <a:pPr marL="457200" indent="-457200" algn="l">
              <a:buFont typeface="Arial" panose="020B0604020202020204" pitchFamily="34" charset="0"/>
              <a:buChar char="•"/>
            </a:pPr>
            <a:r>
              <a:rPr lang="en-US" sz="2800" dirty="0"/>
              <a:t>Main campus</a:t>
            </a:r>
            <a:br>
              <a:rPr lang="en-US" sz="2800" dirty="0"/>
            </a:br>
            <a:endParaRPr lang="en-US" sz="800" dirty="0"/>
          </a:p>
          <a:p>
            <a:pPr marL="457200" indent="-457200" algn="l">
              <a:buFont typeface="Arial" panose="020B0604020202020204" pitchFamily="34" charset="0"/>
              <a:buChar char="•"/>
            </a:pPr>
            <a:r>
              <a:rPr lang="en-US" sz="2800" dirty="0"/>
              <a:t>Office buildings</a:t>
            </a:r>
            <a:br>
              <a:rPr lang="en-US" sz="2800" dirty="0"/>
            </a:br>
            <a:endParaRPr lang="en-US" sz="800" dirty="0"/>
          </a:p>
          <a:p>
            <a:pPr marL="457200" indent="-457200" algn="l">
              <a:buFont typeface="Arial" panose="020B0604020202020204" pitchFamily="34" charset="0"/>
              <a:buChar char="•"/>
            </a:pPr>
            <a:r>
              <a:rPr lang="en-US" sz="2800" dirty="0"/>
              <a:t>Residence</a:t>
            </a:r>
            <a:br>
              <a:rPr lang="en-US" sz="2800" dirty="0"/>
            </a:br>
            <a:endParaRPr lang="en-US" sz="800" dirty="0"/>
          </a:p>
          <a:p>
            <a:pPr marL="457200" indent="-457200" algn="l">
              <a:buFont typeface="Arial" panose="020B0604020202020204" pitchFamily="34" charset="0"/>
              <a:buChar char="•"/>
            </a:pPr>
            <a:r>
              <a:rPr lang="en-US" sz="2800" dirty="0"/>
              <a:t>Business parks</a:t>
            </a:r>
            <a:br>
              <a:rPr lang="en-US" sz="2800" dirty="0"/>
            </a:br>
            <a:endParaRPr lang="en-US" sz="800" dirty="0"/>
          </a:p>
          <a:p>
            <a:pPr marL="457200" indent="-457200" algn="l">
              <a:buFont typeface="Arial" panose="020B0604020202020204" pitchFamily="34" charset="0"/>
              <a:buChar char="•"/>
            </a:pPr>
            <a:r>
              <a:rPr lang="en-US" sz="2800" dirty="0"/>
              <a:t>Corridors</a:t>
            </a:r>
            <a:br>
              <a:rPr lang="en-US" sz="2800" dirty="0"/>
            </a:br>
            <a:endParaRPr lang="en-US" sz="800" dirty="0"/>
          </a:p>
          <a:p>
            <a:pPr marL="457200" indent="-457200" algn="l">
              <a:buFont typeface="Arial" panose="020B0604020202020204" pitchFamily="34" charset="0"/>
              <a:buChar char="•"/>
            </a:pPr>
            <a:r>
              <a:rPr lang="en-US" sz="2800" dirty="0"/>
              <a:t>Permanent or temporary</a:t>
            </a:r>
            <a:br>
              <a:rPr lang="en-US" sz="2800" dirty="0"/>
            </a:br>
            <a:endParaRPr lang="en-US" sz="800" dirty="0"/>
          </a:p>
          <a:p>
            <a:pPr marL="457200" indent="-457200" algn="l">
              <a:buFont typeface="Arial" panose="020B0604020202020204" pitchFamily="34" charset="0"/>
              <a:buChar char="•"/>
            </a:pPr>
            <a:r>
              <a:rPr lang="en-US" sz="2800" dirty="0"/>
              <a:t>Large or small</a:t>
            </a:r>
          </a:p>
          <a:p>
            <a:endParaRPr lang="en-US" dirty="0"/>
          </a:p>
          <a:p>
            <a:endParaRPr lang="en-US" dirty="0"/>
          </a:p>
        </p:txBody>
      </p:sp>
      <p:sp>
        <p:nvSpPr>
          <p:cNvPr id="7" name="TextBox 6"/>
          <p:cNvSpPr txBox="1"/>
          <p:nvPr/>
        </p:nvSpPr>
        <p:spPr>
          <a:xfrm>
            <a:off x="5188041" y="5764447"/>
            <a:ext cx="5177540" cy="461665"/>
          </a:xfrm>
          <a:prstGeom prst="rect">
            <a:avLst/>
          </a:prstGeom>
          <a:noFill/>
        </p:spPr>
        <p:txBody>
          <a:bodyPr wrap="square" rtlCol="0">
            <a:spAutoFit/>
          </a:bodyPr>
          <a:lstStyle/>
          <a:p>
            <a:r>
              <a:rPr lang="en-US" sz="2400" dirty="0">
                <a:solidFill>
                  <a:srgbClr val="FF0000"/>
                </a:solidFill>
              </a:rPr>
              <a:t>Areas your prepared to respond to!</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11792" y="1624145"/>
            <a:ext cx="3326785" cy="3576864"/>
          </a:xfrm>
          <a:prstGeom prst="rect">
            <a:avLst/>
          </a:prstGeom>
        </p:spPr>
      </p:pic>
      <p:sp>
        <p:nvSpPr>
          <p:cNvPr id="9" name="Round Same Side Corner Rectangle 18"/>
          <p:cNvSpPr/>
          <p:nvPr/>
        </p:nvSpPr>
        <p:spPr>
          <a:xfrm>
            <a:off x="9961120" y="139336"/>
            <a:ext cx="959011" cy="1354083"/>
          </a:xfrm>
          <a:prstGeom prst="round2SameRect">
            <a:avLst/>
          </a:prstGeom>
          <a:gradFill flip="none" rotWithShape="1">
            <a:gsLst>
              <a:gs pos="0">
                <a:srgbClr val="4F81BD">
                  <a:lumMod val="40000"/>
                  <a:lumOff val="60000"/>
                </a:srgbClr>
              </a:gs>
              <a:gs pos="46000">
                <a:srgbClr val="4F81BD">
                  <a:lumMod val="95000"/>
                  <a:lumOff val="5000"/>
                </a:srgbClr>
              </a:gs>
              <a:gs pos="100000">
                <a:srgbClr val="4F81BD">
                  <a:lumMod val="60000"/>
                </a:srgbClr>
              </a:gs>
            </a:gsLst>
            <a:path path="circle">
              <a:fillToRect l="50000" t="130000" r="50000" b="-30000"/>
            </a:path>
            <a:tileRect/>
          </a:gradFill>
          <a:ln w="9525" cap="flat" cmpd="sng" algn="ctr">
            <a:noFill/>
            <a:prstDash val="solid"/>
          </a:ln>
          <a:effectLst>
            <a:outerShdw blurRad="40000" dist="35687" dir="5400000" rotWithShape="0">
              <a:srgbClr val="000000">
                <a:alpha val="27000"/>
              </a:srgbClr>
            </a:outerShdw>
          </a:effectLst>
        </p:spPr>
        <p:txBody>
          <a:bodyPr rtlCol="0" anchor="ctr"/>
          <a:lstStyle/>
          <a:p>
            <a:pPr fontAlgn="auto">
              <a:spcBef>
                <a:spcPts val="0"/>
              </a:spcBef>
              <a:spcAft>
                <a:spcPts val="0"/>
              </a:spcAft>
              <a:defRPr/>
            </a:pPr>
            <a:r>
              <a:rPr lang="en-US" sz="1200" kern="0" dirty="0">
                <a:solidFill>
                  <a:prstClr val="white"/>
                </a:solidFill>
                <a:latin typeface="Calibri"/>
                <a:ea typeface="ヒラギノ角ゴ ProN W3"/>
              </a:rPr>
              <a:t>SafeZones / Regions</a:t>
            </a:r>
          </a:p>
        </p:txBody>
      </p:sp>
    </p:spTree>
    <p:extLst>
      <p:ext uri="{BB962C8B-B14F-4D97-AF65-F5344CB8AC3E}">
        <p14:creationId xmlns:p14="http://schemas.microsoft.com/office/powerpoint/2010/main" val="367301687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International Travelers</a:t>
            </a:r>
          </a:p>
        </p:txBody>
      </p:sp>
      <p:sp>
        <p:nvSpPr>
          <p:cNvPr id="3" name="Footer Placeholder 2"/>
          <p:cNvSpPr>
            <a:spLocks noGrp="1"/>
          </p:cNvSpPr>
          <p:nvPr>
            <p:ph type="ftr" sz="quarter" idx="4294967295"/>
          </p:nvPr>
        </p:nvSpPr>
        <p:spPr>
          <a:xfrm>
            <a:off x="4527641" y="6356839"/>
            <a:ext cx="3136739" cy="365001"/>
          </a:xfrm>
          <a:prstGeom prst="rect">
            <a:avLst/>
          </a:prstGeom>
        </p:spPr>
        <p:txBody>
          <a:bodyPr/>
          <a:lstStyle/>
          <a:p>
            <a:r>
              <a:rPr lang="en-AU" dirty="0"/>
              <a:t>Copyright © CriticalArc Pty Ltd 2015</a:t>
            </a:r>
            <a:endParaRPr lang="en-US" dirty="0"/>
          </a:p>
        </p:txBody>
      </p:sp>
      <p:sp>
        <p:nvSpPr>
          <p:cNvPr id="4" name="Slide Number Placeholder 3"/>
          <p:cNvSpPr>
            <a:spLocks noGrp="1"/>
          </p:cNvSpPr>
          <p:nvPr>
            <p:ph type="sldNum" sz="quarter" idx="4"/>
          </p:nvPr>
        </p:nvSpPr>
        <p:spPr/>
        <p:txBody>
          <a:bodyPr/>
          <a:lstStyle/>
          <a:p>
            <a:fld id="{93A0C85F-0AF5-466B-904B-6F3C52FC5D5C}" type="slidenum">
              <a:rPr lang="en-US" smtClean="0">
                <a:solidFill>
                  <a:srgbClr val="414141"/>
                </a:solidFill>
              </a:rPr>
              <a:pPr/>
              <a:t>12</a:t>
            </a:fld>
            <a:endParaRPr lang="en-US" dirty="0">
              <a:solidFill>
                <a:srgbClr val="414141"/>
              </a:solidFill>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89785" y="1299300"/>
            <a:ext cx="5128780" cy="4760188"/>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6840" y="1299301"/>
            <a:ext cx="4307950" cy="4760187"/>
          </a:xfrm>
          <a:prstGeom prst="rect">
            <a:avLst/>
          </a:prstGeom>
        </p:spPr>
      </p:pic>
      <p:sp>
        <p:nvSpPr>
          <p:cNvPr id="8" name="Round Same Side Corner Rectangle 18"/>
          <p:cNvSpPr/>
          <p:nvPr/>
        </p:nvSpPr>
        <p:spPr>
          <a:xfrm>
            <a:off x="9959555" y="57909"/>
            <a:ext cx="959011" cy="1154767"/>
          </a:xfrm>
          <a:prstGeom prst="round2SameRect">
            <a:avLst/>
          </a:prstGeom>
          <a:gradFill flip="none" rotWithShape="1">
            <a:gsLst>
              <a:gs pos="0">
                <a:srgbClr val="4F81BD">
                  <a:lumMod val="40000"/>
                  <a:lumOff val="60000"/>
                </a:srgbClr>
              </a:gs>
              <a:gs pos="46000">
                <a:srgbClr val="4F81BD">
                  <a:lumMod val="95000"/>
                  <a:lumOff val="5000"/>
                </a:srgbClr>
              </a:gs>
              <a:gs pos="100000">
                <a:srgbClr val="4F81BD">
                  <a:lumMod val="60000"/>
                </a:srgbClr>
              </a:gs>
            </a:gsLst>
            <a:path path="circle">
              <a:fillToRect l="50000" t="130000" r="50000" b="-30000"/>
            </a:path>
            <a:tileRect/>
          </a:gradFill>
          <a:ln w="9525" cap="flat" cmpd="sng" algn="ctr">
            <a:noFill/>
            <a:prstDash val="solid"/>
          </a:ln>
          <a:effectLst>
            <a:outerShdw blurRad="40000" dist="35687" dir="5400000" rotWithShape="0">
              <a:srgbClr val="000000">
                <a:alpha val="27000"/>
              </a:srgbClr>
            </a:outerShdw>
          </a:effectLst>
        </p:spPr>
        <p:txBody>
          <a:bodyPr rtlCol="0" anchor="ctr"/>
          <a:lstStyle/>
          <a:p>
            <a:pPr fontAlgn="auto">
              <a:spcBef>
                <a:spcPts val="0"/>
              </a:spcBef>
              <a:spcAft>
                <a:spcPts val="0"/>
              </a:spcAft>
              <a:defRPr/>
            </a:pPr>
            <a:r>
              <a:rPr lang="en-US" sz="1200" kern="0" dirty="0">
                <a:solidFill>
                  <a:prstClr val="white"/>
                </a:solidFill>
                <a:latin typeface="Calibri"/>
                <a:ea typeface="ヒラギノ角ゴ ProN W3"/>
              </a:rPr>
              <a:t>SafeZones / Regions</a:t>
            </a:r>
          </a:p>
        </p:txBody>
      </p:sp>
    </p:spTree>
    <p:extLst>
      <p:ext uri="{BB962C8B-B14F-4D97-AF65-F5344CB8AC3E}">
        <p14:creationId xmlns:p14="http://schemas.microsoft.com/office/powerpoint/2010/main" val="213130871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Integrated Solution</a:t>
            </a:r>
          </a:p>
        </p:txBody>
      </p:sp>
      <p:sp>
        <p:nvSpPr>
          <p:cNvPr id="4" name="Slide Number Placeholder 3"/>
          <p:cNvSpPr>
            <a:spLocks noGrp="1"/>
          </p:cNvSpPr>
          <p:nvPr>
            <p:ph type="sldNum" sz="quarter" idx="4"/>
          </p:nvPr>
        </p:nvSpPr>
        <p:spPr/>
        <p:txBody>
          <a:bodyPr/>
          <a:lstStyle/>
          <a:p>
            <a:fld id="{93A0C85F-0AF5-466B-904B-6F3C52FC5D5C}" type="slidenum">
              <a:rPr lang="en-US" smtClean="0"/>
              <a:pPr/>
              <a:t>13</a:t>
            </a:fld>
            <a:endParaRPr lang="en-US" dirty="0"/>
          </a:p>
        </p:txBody>
      </p:sp>
      <p:sp>
        <p:nvSpPr>
          <p:cNvPr id="14" name="Round Same Side Corner Rectangle 13"/>
          <p:cNvSpPr/>
          <p:nvPr/>
        </p:nvSpPr>
        <p:spPr>
          <a:xfrm>
            <a:off x="1204393" y="2227394"/>
            <a:ext cx="1591567" cy="2231567"/>
          </a:xfrm>
          <a:prstGeom prst="round2SameRect">
            <a:avLst/>
          </a:prstGeom>
          <a:gradFill rotWithShape="1">
            <a:gsLst>
              <a:gs pos="0">
                <a:srgbClr val="1F497D">
                  <a:lumMod val="50000"/>
                </a:srgbClr>
              </a:gs>
              <a:gs pos="80000">
                <a:srgbClr val="1F497D">
                  <a:lumMod val="75000"/>
                </a:srgbClr>
              </a:gs>
              <a:gs pos="100000">
                <a:srgbClr val="1F497D"/>
              </a:gs>
            </a:gsLst>
            <a:lin ang="16200000" scaled="0"/>
          </a:gradFill>
          <a:ln w="9525" cap="flat" cmpd="sng" algn="ctr">
            <a:noFill/>
            <a:prstDash val="solid"/>
          </a:ln>
          <a:effectLst>
            <a:outerShdw blurRad="40000" dist="35687" dir="5400000" rotWithShape="0">
              <a:srgbClr val="000000">
                <a:alpha val="27000"/>
              </a:srgbClr>
            </a:outerShdw>
          </a:effectLst>
        </p:spPr>
        <p:txBody>
          <a:bodyPr rtlCol="0" anchor="ctr"/>
          <a:lstStyle/>
          <a:p>
            <a:pPr fontAlgn="auto">
              <a:spcBef>
                <a:spcPts val="0"/>
              </a:spcBef>
              <a:spcAft>
                <a:spcPts val="0"/>
              </a:spcAft>
              <a:defRPr/>
            </a:pPr>
            <a:r>
              <a:rPr lang="en-US" sz="2000" kern="0" dirty="0">
                <a:solidFill>
                  <a:prstClr val="white"/>
                </a:solidFill>
                <a:latin typeface="Calibri"/>
                <a:ea typeface="+mn-ea"/>
              </a:rPr>
              <a:t>Security and Emergency Team Operations</a:t>
            </a:r>
          </a:p>
        </p:txBody>
      </p:sp>
      <p:sp>
        <p:nvSpPr>
          <p:cNvPr id="15" name="Round Same Side Corner Rectangle 14"/>
          <p:cNvSpPr/>
          <p:nvPr/>
        </p:nvSpPr>
        <p:spPr>
          <a:xfrm>
            <a:off x="2795960" y="2227383"/>
            <a:ext cx="1652955" cy="2231566"/>
          </a:xfrm>
          <a:prstGeom prst="round2SameRect">
            <a:avLst/>
          </a:prstGeom>
          <a:gradFill rotWithShape="1">
            <a:gsLst>
              <a:gs pos="0">
                <a:srgbClr val="F79646">
                  <a:lumMod val="50000"/>
                </a:srgbClr>
              </a:gs>
              <a:gs pos="80000">
                <a:srgbClr val="F79646">
                  <a:lumMod val="75000"/>
                </a:srgbClr>
              </a:gs>
              <a:gs pos="100000">
                <a:srgbClr val="F79646"/>
              </a:gs>
            </a:gsLst>
            <a:lin ang="16200000" scaled="0"/>
          </a:gradFill>
          <a:ln w="9525" cap="flat" cmpd="sng" algn="ctr">
            <a:noFill/>
            <a:prstDash val="solid"/>
          </a:ln>
          <a:effectLst>
            <a:outerShdw blurRad="40000" dist="35687" dir="5400000" rotWithShape="0">
              <a:srgbClr val="000000">
                <a:alpha val="27000"/>
              </a:srgbClr>
            </a:outerShdw>
          </a:effectLst>
        </p:spPr>
        <p:txBody>
          <a:bodyPr rtlCol="0" anchor="ctr"/>
          <a:lstStyle/>
          <a:p>
            <a:pPr fontAlgn="auto">
              <a:spcBef>
                <a:spcPts val="0"/>
              </a:spcBef>
              <a:spcAft>
                <a:spcPts val="0"/>
              </a:spcAft>
              <a:defRPr/>
            </a:pPr>
            <a:r>
              <a:rPr lang="en-US" sz="2000" kern="0" dirty="0">
                <a:solidFill>
                  <a:prstClr val="white"/>
                </a:solidFill>
                <a:latin typeface="Calibri"/>
              </a:rPr>
              <a:t>Mobile Alerts &amp; Wearables</a:t>
            </a:r>
          </a:p>
        </p:txBody>
      </p:sp>
      <p:sp>
        <p:nvSpPr>
          <p:cNvPr id="16" name="Round Same Side Corner Rectangle 15"/>
          <p:cNvSpPr/>
          <p:nvPr/>
        </p:nvSpPr>
        <p:spPr>
          <a:xfrm>
            <a:off x="4448916" y="2227384"/>
            <a:ext cx="1652409" cy="2231566"/>
          </a:xfrm>
          <a:prstGeom prst="round2SameRect">
            <a:avLst/>
          </a:prstGeom>
          <a:gradFill rotWithShape="1">
            <a:gsLst>
              <a:gs pos="0">
                <a:srgbClr val="9BBB59">
                  <a:lumMod val="50000"/>
                </a:srgbClr>
              </a:gs>
              <a:gs pos="80000">
                <a:srgbClr val="9BBB59">
                  <a:lumMod val="75000"/>
                </a:srgbClr>
              </a:gs>
              <a:gs pos="100000">
                <a:srgbClr val="9BBB59"/>
              </a:gs>
            </a:gsLst>
            <a:lin ang="16200000" scaled="0"/>
          </a:gradFill>
          <a:ln w="9525" cap="flat" cmpd="sng" algn="ctr">
            <a:noFill/>
            <a:prstDash val="solid"/>
          </a:ln>
          <a:effectLst>
            <a:outerShdw blurRad="40000" dist="35687" dir="5400000" rotWithShape="0">
              <a:srgbClr val="000000">
                <a:alpha val="27000"/>
              </a:srgbClr>
            </a:outerShdw>
          </a:effectLst>
        </p:spPr>
        <p:txBody>
          <a:bodyPr rtlCol="0" anchor="ctr"/>
          <a:lstStyle/>
          <a:p>
            <a:pPr fontAlgn="auto">
              <a:spcBef>
                <a:spcPts val="0"/>
              </a:spcBef>
              <a:spcAft>
                <a:spcPts val="0"/>
              </a:spcAft>
              <a:defRPr/>
            </a:pPr>
            <a:r>
              <a:rPr lang="en-US" sz="2000" kern="0" dirty="0" err="1">
                <a:solidFill>
                  <a:prstClr val="white"/>
                </a:solidFill>
                <a:latin typeface="Calibri"/>
                <a:ea typeface="+mn-ea"/>
              </a:rPr>
              <a:t>CheckIn</a:t>
            </a:r>
            <a:r>
              <a:rPr lang="en-US" sz="2000" kern="0" dirty="0">
                <a:solidFill>
                  <a:prstClr val="white"/>
                </a:solidFill>
                <a:latin typeface="Calibri"/>
                <a:ea typeface="+mn-ea"/>
              </a:rPr>
              <a:t> &amp; Lone Worker Safety</a:t>
            </a:r>
          </a:p>
        </p:txBody>
      </p:sp>
      <p:sp>
        <p:nvSpPr>
          <p:cNvPr id="12" name="TextBox 11"/>
          <p:cNvSpPr txBox="1"/>
          <p:nvPr/>
        </p:nvSpPr>
        <p:spPr>
          <a:xfrm>
            <a:off x="6167120" y="2286001"/>
            <a:ext cx="4749800" cy="2400657"/>
          </a:xfrm>
          <a:prstGeom prst="rect">
            <a:avLst/>
          </a:prstGeom>
          <a:solidFill>
            <a:schemeClr val="bg1"/>
          </a:solidFill>
          <a:ln w="38100" cmpd="sng">
            <a:solidFill>
              <a:srgbClr val="FF0000"/>
            </a:solidFill>
          </a:ln>
        </p:spPr>
        <p:txBody>
          <a:bodyPr wrap="square" rtlCol="0">
            <a:spAutoFit/>
          </a:bodyPr>
          <a:lstStyle/>
          <a:p>
            <a:pPr marL="457200" indent="-457200" algn="l">
              <a:buFont typeface="Arial" panose="020B0604020202020204" pitchFamily="34" charset="0"/>
              <a:buChar char="•"/>
            </a:pPr>
            <a:endParaRPr lang="en-US" sz="1800" dirty="0"/>
          </a:p>
          <a:p>
            <a:pPr marL="457200" indent="-457200" algn="l">
              <a:buFont typeface="Arial" panose="020B0604020202020204" pitchFamily="34" charset="0"/>
              <a:buChar char="•"/>
            </a:pPr>
            <a:r>
              <a:rPr lang="en-US" sz="1800" dirty="0"/>
              <a:t>Lone &amp; Out of hour workers</a:t>
            </a:r>
          </a:p>
          <a:p>
            <a:pPr marL="457200" indent="-457200" algn="l">
              <a:buFont typeface="Arial" panose="020B0604020202020204" pitchFamily="34" charset="0"/>
              <a:buChar char="•"/>
            </a:pPr>
            <a:r>
              <a:rPr lang="en-US" sz="1800" dirty="0"/>
              <a:t>High risk / vulnerable employees</a:t>
            </a:r>
          </a:p>
          <a:p>
            <a:pPr marL="457200" indent="-457200" algn="l">
              <a:buFont typeface="Arial" panose="020B0604020202020204" pitchFamily="34" charset="0"/>
              <a:buChar char="•"/>
            </a:pPr>
            <a:r>
              <a:rPr lang="en-US" sz="1800" dirty="0"/>
              <a:t>Departmental and Group Checkin's</a:t>
            </a:r>
          </a:p>
          <a:p>
            <a:pPr marL="457200" indent="-457200" algn="l">
              <a:buFont typeface="Arial" panose="020B0604020202020204" pitchFamily="34" charset="0"/>
              <a:buChar char="•"/>
            </a:pPr>
            <a:r>
              <a:rPr lang="en-US" sz="1800" dirty="0"/>
              <a:t>Health &amp; Safety monitoring – First Aid</a:t>
            </a:r>
          </a:p>
          <a:p>
            <a:pPr marL="457200" indent="-457200" algn="l">
              <a:buFont typeface="Arial" panose="020B0604020202020204" pitchFamily="34" charset="0"/>
              <a:buChar char="•"/>
            </a:pPr>
            <a:r>
              <a:rPr lang="en-US" sz="1800" dirty="0"/>
              <a:t>Incident management asset tracking</a:t>
            </a:r>
          </a:p>
          <a:p>
            <a:pPr marL="457200" indent="-457200" algn="l">
              <a:buFont typeface="Arial" panose="020B0604020202020204" pitchFamily="34" charset="0"/>
              <a:buChar char="•"/>
            </a:pPr>
            <a:r>
              <a:rPr lang="en-US" sz="1800" dirty="0"/>
              <a:t>Contractor Management</a:t>
            </a:r>
          </a:p>
          <a:p>
            <a:pPr marL="457200" indent="-457200">
              <a:buFont typeface="Arial" panose="020B0604020202020204" pitchFamily="34" charset="0"/>
              <a:buChar char="•"/>
            </a:pPr>
            <a:endParaRPr lang="en-US" sz="2400" dirty="0"/>
          </a:p>
        </p:txBody>
      </p:sp>
      <p:sp>
        <p:nvSpPr>
          <p:cNvPr id="10" name="Rectangle 9"/>
          <p:cNvSpPr/>
          <p:nvPr/>
        </p:nvSpPr>
        <p:spPr>
          <a:xfrm>
            <a:off x="1204396" y="4456433"/>
            <a:ext cx="9772285" cy="1442332"/>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noFill/>
            <a:prstDash val="solid"/>
          </a:ln>
          <a:effectLst>
            <a:outerShdw blurRad="40000" dist="35687" dir="5400000" rotWithShape="0">
              <a:srgbClr val="000000">
                <a:alpha val="27000"/>
              </a:srgbClr>
            </a:outerShdw>
          </a:effectLst>
        </p:spPr>
        <p:txBody>
          <a:bodyPr rtlCol="0" anchor="ctr"/>
          <a:lstStyle/>
          <a:p>
            <a:pPr fontAlgn="auto">
              <a:spcBef>
                <a:spcPts val="0"/>
              </a:spcBef>
              <a:spcAft>
                <a:spcPts val="0"/>
              </a:spcAft>
              <a:defRPr/>
            </a:pPr>
            <a:r>
              <a:rPr lang="en-US" sz="4800" b="1" kern="0" dirty="0">
                <a:solidFill>
                  <a:prstClr val="white"/>
                </a:solidFill>
                <a:effectLst>
                  <a:innerShdw blurRad="28575" dist="25400" dir="15360000">
                    <a:srgbClr val="000000">
                      <a:alpha val="50000"/>
                    </a:srgbClr>
                  </a:innerShdw>
                </a:effectLst>
                <a:latin typeface="Calibri"/>
              </a:rPr>
              <a:t>Enterprise Risk Management</a:t>
            </a:r>
          </a:p>
        </p:txBody>
      </p:sp>
    </p:spTree>
    <p:extLst>
      <p:ext uri="{BB962C8B-B14F-4D97-AF65-F5344CB8AC3E}">
        <p14:creationId xmlns:p14="http://schemas.microsoft.com/office/powerpoint/2010/main" val="345159308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4294967295"/>
          </p:nvPr>
        </p:nvSpPr>
        <p:spPr>
          <a:xfrm>
            <a:off x="4527641" y="6356839"/>
            <a:ext cx="3136739" cy="365001"/>
          </a:xfrm>
          <a:prstGeom prst="rect">
            <a:avLst/>
          </a:prstGeom>
        </p:spPr>
        <p:txBody>
          <a:bodyPr/>
          <a:lstStyle/>
          <a:p>
            <a:r>
              <a:rPr lang="en-AU" dirty="0"/>
              <a:t>Copyright © CriticalArc Pty Ltd 2015</a:t>
            </a:r>
            <a:endParaRPr lang="en-US" dirty="0"/>
          </a:p>
        </p:txBody>
      </p:sp>
      <p:sp>
        <p:nvSpPr>
          <p:cNvPr id="4" name="Slide Number Placeholder 3"/>
          <p:cNvSpPr>
            <a:spLocks noGrp="1"/>
          </p:cNvSpPr>
          <p:nvPr>
            <p:ph type="sldNum" sz="quarter" idx="4"/>
          </p:nvPr>
        </p:nvSpPr>
        <p:spPr/>
        <p:txBody>
          <a:bodyPr/>
          <a:lstStyle/>
          <a:p>
            <a:fld id="{93A0C85F-0AF5-466B-904B-6F3C52FC5D5C}" type="slidenum">
              <a:rPr lang="en-US" smtClean="0">
                <a:solidFill>
                  <a:srgbClr val="414141"/>
                </a:solidFill>
              </a:rPr>
              <a:pPr/>
              <a:t>14</a:t>
            </a:fld>
            <a:endParaRPr lang="en-US" dirty="0">
              <a:solidFill>
                <a:srgbClr val="414141"/>
              </a:solidFill>
            </a:endParaRPr>
          </a:p>
        </p:txBody>
      </p:sp>
      <p:sp>
        <p:nvSpPr>
          <p:cNvPr id="6" name="Title 1"/>
          <p:cNvSpPr>
            <a:spLocks noGrp="1"/>
          </p:cNvSpPr>
          <p:nvPr>
            <p:ph type="title"/>
          </p:nvPr>
        </p:nvSpPr>
        <p:spPr>
          <a:xfrm>
            <a:off x="1531040" y="202084"/>
            <a:ext cx="8740194" cy="667955"/>
          </a:xfrm>
        </p:spPr>
        <p:txBody>
          <a:bodyPr/>
          <a:lstStyle/>
          <a:p>
            <a:r>
              <a:rPr lang="en-US" dirty="0"/>
              <a:t>Group Filtered Check In</a:t>
            </a:r>
          </a:p>
        </p:txBody>
      </p:sp>
      <p:sp>
        <p:nvSpPr>
          <p:cNvPr id="9" name="Slide Number Placeholder 3"/>
          <p:cNvSpPr txBox="1">
            <a:spLocks/>
          </p:cNvSpPr>
          <p:nvPr/>
        </p:nvSpPr>
        <p:spPr>
          <a:xfrm>
            <a:off x="12800012" y="6600335"/>
            <a:ext cx="764215" cy="339365"/>
          </a:xfrm>
          <a:prstGeom prst="rect">
            <a:avLst/>
          </a:prstGeom>
        </p:spPr>
        <p:txBody>
          <a:bodyPr/>
          <a:lstStyle>
            <a:defPPr>
              <a:defRPr lang="en-US"/>
            </a:defPPr>
            <a:lvl1pPr algn="ctr" rtl="0" fontAlgn="base">
              <a:spcBef>
                <a:spcPct val="0"/>
              </a:spcBef>
              <a:spcAft>
                <a:spcPct val="0"/>
              </a:spcAft>
              <a:defRPr sz="3100" kern="1200">
                <a:solidFill>
                  <a:srgbClr val="414141"/>
                </a:solidFill>
                <a:latin typeface="Gill Sans Light" pitchFamily="1" charset="0"/>
                <a:ea typeface="ヒラギノ角ゴ ProN W3" pitchFamily="1" charset="-128"/>
                <a:cs typeface="+mn-cs"/>
                <a:sym typeface="Gill Sans Light" pitchFamily="1" charset="0"/>
              </a:defRPr>
            </a:lvl1pPr>
            <a:lvl2pPr marL="336752" algn="ctr" rtl="0" fontAlgn="base">
              <a:spcBef>
                <a:spcPct val="0"/>
              </a:spcBef>
              <a:spcAft>
                <a:spcPct val="0"/>
              </a:spcAft>
              <a:defRPr sz="3100" kern="1200">
                <a:solidFill>
                  <a:srgbClr val="414141"/>
                </a:solidFill>
                <a:latin typeface="Gill Sans Light" pitchFamily="1" charset="0"/>
                <a:ea typeface="ヒラギノ角ゴ ProN W3" pitchFamily="1" charset="-128"/>
                <a:cs typeface="+mn-cs"/>
                <a:sym typeface="Gill Sans Light" pitchFamily="1" charset="0"/>
              </a:defRPr>
            </a:lvl2pPr>
            <a:lvl3pPr marL="673503" algn="ctr" rtl="0" fontAlgn="base">
              <a:spcBef>
                <a:spcPct val="0"/>
              </a:spcBef>
              <a:spcAft>
                <a:spcPct val="0"/>
              </a:spcAft>
              <a:defRPr sz="3100" kern="1200">
                <a:solidFill>
                  <a:srgbClr val="414141"/>
                </a:solidFill>
                <a:latin typeface="Gill Sans Light" pitchFamily="1" charset="0"/>
                <a:ea typeface="ヒラギノ角ゴ ProN W3" pitchFamily="1" charset="-128"/>
                <a:cs typeface="+mn-cs"/>
                <a:sym typeface="Gill Sans Light" pitchFamily="1" charset="0"/>
              </a:defRPr>
            </a:lvl3pPr>
            <a:lvl4pPr marL="1010255" algn="ctr" rtl="0" fontAlgn="base">
              <a:spcBef>
                <a:spcPct val="0"/>
              </a:spcBef>
              <a:spcAft>
                <a:spcPct val="0"/>
              </a:spcAft>
              <a:defRPr sz="3100" kern="1200">
                <a:solidFill>
                  <a:srgbClr val="414141"/>
                </a:solidFill>
                <a:latin typeface="Gill Sans Light" pitchFamily="1" charset="0"/>
                <a:ea typeface="ヒラギノ角ゴ ProN W3" pitchFamily="1" charset="-128"/>
                <a:cs typeface="+mn-cs"/>
                <a:sym typeface="Gill Sans Light" pitchFamily="1" charset="0"/>
              </a:defRPr>
            </a:lvl4pPr>
            <a:lvl5pPr marL="1347006" algn="ctr" rtl="0" fontAlgn="base">
              <a:spcBef>
                <a:spcPct val="0"/>
              </a:spcBef>
              <a:spcAft>
                <a:spcPct val="0"/>
              </a:spcAft>
              <a:defRPr sz="3100" kern="1200">
                <a:solidFill>
                  <a:srgbClr val="414141"/>
                </a:solidFill>
                <a:latin typeface="Gill Sans Light" pitchFamily="1" charset="0"/>
                <a:ea typeface="ヒラギノ角ゴ ProN W3" pitchFamily="1" charset="-128"/>
                <a:cs typeface="+mn-cs"/>
                <a:sym typeface="Gill Sans Light" pitchFamily="1" charset="0"/>
              </a:defRPr>
            </a:lvl5pPr>
            <a:lvl6pPr marL="1683758" algn="l" defTabSz="673503" rtl="0" eaLnBrk="1" latinLnBrk="0" hangingPunct="1">
              <a:defRPr sz="3100" kern="1200">
                <a:solidFill>
                  <a:srgbClr val="414141"/>
                </a:solidFill>
                <a:latin typeface="Gill Sans Light" pitchFamily="1" charset="0"/>
                <a:ea typeface="ヒラギノ角ゴ ProN W3" pitchFamily="1" charset="-128"/>
                <a:cs typeface="+mn-cs"/>
                <a:sym typeface="Gill Sans Light" pitchFamily="1" charset="0"/>
              </a:defRPr>
            </a:lvl6pPr>
            <a:lvl7pPr marL="2020509" algn="l" defTabSz="673503" rtl="0" eaLnBrk="1" latinLnBrk="0" hangingPunct="1">
              <a:defRPr sz="3100" kern="1200">
                <a:solidFill>
                  <a:srgbClr val="414141"/>
                </a:solidFill>
                <a:latin typeface="Gill Sans Light" pitchFamily="1" charset="0"/>
                <a:ea typeface="ヒラギノ角ゴ ProN W3" pitchFamily="1" charset="-128"/>
                <a:cs typeface="+mn-cs"/>
                <a:sym typeface="Gill Sans Light" pitchFamily="1" charset="0"/>
              </a:defRPr>
            </a:lvl7pPr>
            <a:lvl8pPr marL="2357261" algn="l" defTabSz="673503" rtl="0" eaLnBrk="1" latinLnBrk="0" hangingPunct="1">
              <a:defRPr sz="3100" kern="1200">
                <a:solidFill>
                  <a:srgbClr val="414141"/>
                </a:solidFill>
                <a:latin typeface="Gill Sans Light" pitchFamily="1" charset="0"/>
                <a:ea typeface="ヒラギノ角ゴ ProN W3" pitchFamily="1" charset="-128"/>
                <a:cs typeface="+mn-cs"/>
                <a:sym typeface="Gill Sans Light" pitchFamily="1" charset="0"/>
              </a:defRPr>
            </a:lvl8pPr>
            <a:lvl9pPr marL="2694011" algn="l" defTabSz="673503" rtl="0" eaLnBrk="1" latinLnBrk="0" hangingPunct="1">
              <a:defRPr sz="3100" kern="1200">
                <a:solidFill>
                  <a:srgbClr val="414141"/>
                </a:solidFill>
                <a:latin typeface="Gill Sans Light" pitchFamily="1" charset="0"/>
                <a:ea typeface="ヒラギノ角ゴ ProN W3" pitchFamily="1" charset="-128"/>
                <a:cs typeface="+mn-cs"/>
                <a:sym typeface="Gill Sans Light" pitchFamily="1" charset="0"/>
              </a:defRPr>
            </a:lvl9pPr>
          </a:lstStyle>
          <a:p>
            <a:fld id="{93A0C85F-0AF5-466B-904B-6F3C52FC5D5C}" type="slidenum">
              <a:rPr lang="en-US"/>
              <a:pPr/>
              <a:t>14</a:t>
            </a:fld>
            <a:endParaRPr lang="en-US"/>
          </a:p>
        </p:txBody>
      </p:sp>
      <p:pic>
        <p:nvPicPr>
          <p:cNvPr id="10" name="Picture 9"/>
          <p:cNvPicPr>
            <a:picLocks noChangeAspect="1"/>
          </p:cNvPicPr>
          <p:nvPr/>
        </p:nvPicPr>
        <p:blipFill rotWithShape="1">
          <a:blip r:embed="rId2" cstate="email">
            <a:extLst>
              <a:ext uri="{28A0092B-C50C-407E-A947-70E740481C1C}">
                <a14:useLocalDpi xmlns:a14="http://schemas.microsoft.com/office/drawing/2010/main"/>
              </a:ext>
            </a:extLst>
          </a:blip>
          <a:srcRect t="164" b="1"/>
          <a:stretch/>
        </p:blipFill>
        <p:spPr>
          <a:xfrm>
            <a:off x="1589690" y="801625"/>
            <a:ext cx="9171312" cy="5380133"/>
          </a:xfrm>
          <a:prstGeom prst="rect">
            <a:avLst/>
          </a:prstGeom>
        </p:spPr>
      </p:pic>
    </p:spTree>
    <p:extLst>
      <p:ext uri="{BB962C8B-B14F-4D97-AF65-F5344CB8AC3E}">
        <p14:creationId xmlns:p14="http://schemas.microsoft.com/office/powerpoint/2010/main" val="143431478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1040" y="301316"/>
            <a:ext cx="8320239" cy="667955"/>
          </a:xfrm>
        </p:spPr>
        <p:txBody>
          <a:bodyPr/>
          <a:lstStyle/>
          <a:p>
            <a:r>
              <a:rPr lang="en-US" dirty="0"/>
              <a:t>Timed Checkin In </a:t>
            </a:r>
          </a:p>
        </p:txBody>
      </p:sp>
      <p:sp>
        <p:nvSpPr>
          <p:cNvPr id="3" name="Slide Number Placeholder 2"/>
          <p:cNvSpPr>
            <a:spLocks noGrp="1"/>
          </p:cNvSpPr>
          <p:nvPr>
            <p:ph type="sldNum" sz="quarter" idx="4"/>
          </p:nvPr>
        </p:nvSpPr>
        <p:spPr/>
        <p:txBody>
          <a:bodyPr/>
          <a:lstStyle/>
          <a:p>
            <a:fld id="{93A0C85F-0AF5-466B-904B-6F3C52FC5D5C}" type="slidenum">
              <a:rPr lang="en-US" smtClean="0"/>
              <a:pPr/>
              <a:t>15</a:t>
            </a:fld>
            <a:endParaRPr lang="en-US" dirty="0"/>
          </a:p>
        </p:txBody>
      </p:sp>
      <p:pic>
        <p:nvPicPr>
          <p:cNvPr id="6" name="Content Placeholder 5"/>
          <p:cNvPicPr>
            <a:picLocks noGrp="1" noChangeAspect="1"/>
          </p:cNvPicPr>
          <p:nvPr>
            <p:ph sz="quarter" idx="10"/>
          </p:nvPr>
        </p:nvPicPr>
        <p:blipFill>
          <a:blip r:embed="rId2"/>
          <a:stretch>
            <a:fillRect/>
          </a:stretch>
        </p:blipFill>
        <p:spPr>
          <a:xfrm>
            <a:off x="1531041" y="1142948"/>
            <a:ext cx="2637829" cy="4689475"/>
          </a:xfrm>
        </p:spPr>
      </p:pic>
      <p:pic>
        <p:nvPicPr>
          <p:cNvPr id="8" name="Picture 7"/>
          <p:cNvPicPr>
            <a:picLocks noChangeAspect="1"/>
          </p:cNvPicPr>
          <p:nvPr/>
        </p:nvPicPr>
        <p:blipFill>
          <a:blip r:embed="rId3"/>
          <a:stretch>
            <a:fillRect/>
          </a:stretch>
        </p:blipFill>
        <p:spPr>
          <a:xfrm>
            <a:off x="4536713" y="1142947"/>
            <a:ext cx="2865938" cy="4689475"/>
          </a:xfrm>
          <a:prstGeom prst="rect">
            <a:avLst/>
          </a:prstGeom>
        </p:spPr>
      </p:pic>
      <p:pic>
        <p:nvPicPr>
          <p:cNvPr id="10" name="Picture 9"/>
          <p:cNvPicPr>
            <a:picLocks noChangeAspect="1"/>
          </p:cNvPicPr>
          <p:nvPr/>
        </p:nvPicPr>
        <p:blipFill>
          <a:blip r:embed="rId4"/>
          <a:stretch>
            <a:fillRect/>
          </a:stretch>
        </p:blipFill>
        <p:spPr>
          <a:xfrm>
            <a:off x="7850646" y="1142947"/>
            <a:ext cx="2755474" cy="4636779"/>
          </a:xfrm>
          <a:prstGeom prst="rect">
            <a:avLst/>
          </a:prstGeom>
        </p:spPr>
      </p:pic>
    </p:spTree>
    <p:extLst>
      <p:ext uri="{BB962C8B-B14F-4D97-AF65-F5344CB8AC3E}">
        <p14:creationId xmlns:p14="http://schemas.microsoft.com/office/powerpoint/2010/main" val="393377012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Desktop Application</a:t>
            </a:r>
          </a:p>
        </p:txBody>
      </p:sp>
      <p:sp>
        <p:nvSpPr>
          <p:cNvPr id="3" name="Slide Number Placeholder 2"/>
          <p:cNvSpPr>
            <a:spLocks noGrp="1"/>
          </p:cNvSpPr>
          <p:nvPr>
            <p:ph type="sldNum" sz="quarter" idx="4"/>
          </p:nvPr>
        </p:nvSpPr>
        <p:spPr/>
        <p:txBody>
          <a:bodyPr/>
          <a:lstStyle/>
          <a:p>
            <a:fld id="{93A0C85F-0AF5-466B-904B-6F3C52FC5D5C}" type="slidenum">
              <a:rPr lang="en-US" smtClean="0"/>
              <a:pPr/>
              <a:t>16</a:t>
            </a:fld>
            <a:endParaRPr lang="en-US"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5509953" y="3632987"/>
            <a:ext cx="2781993" cy="2159635"/>
          </a:xfrm>
          <a:prstGeom prst="rect">
            <a:avLst/>
          </a:prstGeom>
          <a:noFill/>
          <a:ln>
            <a:noFill/>
          </a:ln>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8628774" y="1179225"/>
            <a:ext cx="1417955" cy="2159635"/>
          </a:xfrm>
          <a:prstGeom prst="rect">
            <a:avLst/>
          </a:prstGeom>
          <a:noFill/>
          <a:ln>
            <a:noFill/>
          </a:ln>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5509953" y="1179223"/>
            <a:ext cx="2781993" cy="2251162"/>
          </a:xfrm>
          <a:prstGeom prst="rect">
            <a:avLst/>
          </a:prstGeom>
          <a:noFill/>
          <a:ln>
            <a:noFill/>
          </a:ln>
        </p:spPr>
      </p:pic>
      <p:pic>
        <p:nvPicPr>
          <p:cNvPr id="8" name="Picture 7"/>
          <p:cNvPicPr/>
          <p:nvPr/>
        </p:nvPicPr>
        <p:blipFill>
          <a:blip r:embed="rId5">
            <a:extLst>
              <a:ext uri="{28A0092B-C50C-407E-A947-70E740481C1C}">
                <a14:useLocalDpi xmlns:a14="http://schemas.microsoft.com/office/drawing/2010/main" val="0"/>
              </a:ext>
            </a:extLst>
          </a:blip>
          <a:srcRect/>
          <a:stretch>
            <a:fillRect/>
          </a:stretch>
        </p:blipFill>
        <p:spPr bwMode="auto">
          <a:xfrm>
            <a:off x="8607184" y="3632987"/>
            <a:ext cx="1439545" cy="2159635"/>
          </a:xfrm>
          <a:prstGeom prst="rect">
            <a:avLst/>
          </a:prstGeom>
          <a:noFill/>
          <a:ln>
            <a:noFill/>
          </a:ln>
        </p:spPr>
      </p:pic>
      <p:sp>
        <p:nvSpPr>
          <p:cNvPr id="4" name="TextBox 3"/>
          <p:cNvSpPr txBox="1"/>
          <p:nvPr/>
        </p:nvSpPr>
        <p:spPr>
          <a:xfrm>
            <a:off x="1475909" y="825731"/>
            <a:ext cx="3236422" cy="4608954"/>
          </a:xfrm>
          <a:prstGeom prst="rect">
            <a:avLst/>
          </a:prstGeom>
          <a:noFill/>
        </p:spPr>
        <p:txBody>
          <a:bodyPr wrap="square" rtlCol="0">
            <a:spAutoFit/>
          </a:bodyPr>
          <a:lstStyle/>
          <a:p>
            <a:pPr algn="l"/>
            <a:endParaRPr lang="en-US" sz="1800" dirty="0"/>
          </a:p>
          <a:p>
            <a:pPr algn="l"/>
            <a:r>
              <a:rPr lang="en-US" sz="1800" dirty="0"/>
              <a:t>Supports users who are:</a:t>
            </a:r>
            <a:br>
              <a:rPr lang="en-US" sz="1800" dirty="0"/>
            </a:br>
            <a:endParaRPr lang="en-US" sz="1800" dirty="0"/>
          </a:p>
          <a:p>
            <a:pPr marL="342900" indent="-342900" algn="l">
              <a:buFont typeface="Arial" panose="020B0604020202020204" pitchFamily="34" charset="0"/>
              <a:buChar char="•"/>
            </a:pPr>
            <a:r>
              <a:rPr lang="en-US" sz="1800" b="1" dirty="0"/>
              <a:t>Non smart phone users</a:t>
            </a:r>
          </a:p>
          <a:p>
            <a:pPr marL="342900" indent="-342900" algn="l">
              <a:buFont typeface="Arial" panose="020B0604020202020204" pitchFamily="34" charset="0"/>
              <a:buChar char="•"/>
            </a:pPr>
            <a:r>
              <a:rPr lang="en-US" sz="1800" b="1" dirty="0"/>
              <a:t>Workers in sterile environments such as labs</a:t>
            </a:r>
          </a:p>
          <a:p>
            <a:pPr marL="342900" indent="-342900" algn="l">
              <a:buFont typeface="Arial" panose="020B0604020202020204" pitchFamily="34" charset="0"/>
              <a:buChar char="•"/>
            </a:pPr>
            <a:r>
              <a:rPr lang="en-US" sz="1800" b="1" dirty="0"/>
              <a:t>Lone Workers working late into the evening and their mobile battery is dead</a:t>
            </a:r>
          </a:p>
          <a:p>
            <a:pPr marL="342900" indent="-342900" algn="l">
              <a:buFont typeface="Arial" panose="020B0604020202020204" pitchFamily="34" charset="0"/>
              <a:buChar char="•"/>
            </a:pPr>
            <a:r>
              <a:rPr lang="en-US" sz="1800" b="1" dirty="0"/>
              <a:t>Those users who object to using their own device / mobile phone.</a:t>
            </a:r>
          </a:p>
          <a:p>
            <a:pPr marL="342900" indent="-342900" algn="l">
              <a:buFont typeface="Arial" panose="020B0604020202020204" pitchFamily="34" charset="0"/>
              <a:buChar char="•"/>
            </a:pPr>
            <a:endParaRPr lang="en-US" sz="1050" dirty="0"/>
          </a:p>
          <a:p>
            <a:pPr algn="l"/>
            <a:r>
              <a:rPr lang="en-US" sz="1800" dirty="0"/>
              <a:t>Resulting in a fully inclusive solution to all users!</a:t>
            </a:r>
          </a:p>
          <a:p>
            <a:endParaRPr lang="en-US" dirty="0"/>
          </a:p>
        </p:txBody>
      </p:sp>
      <p:sp>
        <p:nvSpPr>
          <p:cNvPr id="9" name="TextBox 8"/>
          <p:cNvSpPr txBox="1"/>
          <p:nvPr/>
        </p:nvSpPr>
        <p:spPr>
          <a:xfrm>
            <a:off x="3714405" y="6123709"/>
            <a:ext cx="6173585" cy="815608"/>
          </a:xfrm>
          <a:prstGeom prst="rect">
            <a:avLst/>
          </a:prstGeom>
          <a:noFill/>
        </p:spPr>
        <p:txBody>
          <a:bodyPr wrap="square" rtlCol="0">
            <a:spAutoFit/>
          </a:bodyPr>
          <a:lstStyle/>
          <a:p>
            <a:r>
              <a:rPr lang="en-US" sz="1600" dirty="0">
                <a:solidFill>
                  <a:srgbClr val="FF0000"/>
                </a:solidFill>
              </a:rPr>
              <a:t>Centrally managed by IT and pushed out as part of standard IT build.</a:t>
            </a:r>
          </a:p>
          <a:p>
            <a:endParaRPr lang="en-US" dirty="0"/>
          </a:p>
        </p:txBody>
      </p:sp>
    </p:spTree>
    <p:extLst>
      <p:ext uri="{BB962C8B-B14F-4D97-AF65-F5344CB8AC3E}">
        <p14:creationId xmlns:p14="http://schemas.microsoft.com/office/powerpoint/2010/main" val="23426045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Integrated Solution</a:t>
            </a:r>
          </a:p>
        </p:txBody>
      </p:sp>
      <p:sp>
        <p:nvSpPr>
          <p:cNvPr id="4" name="Slide Number Placeholder 3"/>
          <p:cNvSpPr>
            <a:spLocks noGrp="1"/>
          </p:cNvSpPr>
          <p:nvPr>
            <p:ph type="sldNum" sz="quarter" idx="4"/>
          </p:nvPr>
        </p:nvSpPr>
        <p:spPr/>
        <p:txBody>
          <a:bodyPr/>
          <a:lstStyle/>
          <a:p>
            <a:fld id="{93A0C85F-0AF5-466B-904B-6F3C52FC5D5C}" type="slidenum">
              <a:rPr lang="en-US" smtClean="0"/>
              <a:pPr/>
              <a:t>17</a:t>
            </a:fld>
            <a:endParaRPr lang="en-US" dirty="0"/>
          </a:p>
        </p:txBody>
      </p:sp>
      <p:sp>
        <p:nvSpPr>
          <p:cNvPr id="14" name="Round Same Side Corner Rectangle 13"/>
          <p:cNvSpPr/>
          <p:nvPr/>
        </p:nvSpPr>
        <p:spPr>
          <a:xfrm>
            <a:off x="1204393" y="2227394"/>
            <a:ext cx="1591567" cy="2231567"/>
          </a:xfrm>
          <a:prstGeom prst="round2SameRect">
            <a:avLst/>
          </a:prstGeom>
          <a:gradFill rotWithShape="1">
            <a:gsLst>
              <a:gs pos="0">
                <a:srgbClr val="1F497D">
                  <a:lumMod val="50000"/>
                </a:srgbClr>
              </a:gs>
              <a:gs pos="80000">
                <a:srgbClr val="1F497D">
                  <a:lumMod val="75000"/>
                </a:srgbClr>
              </a:gs>
              <a:gs pos="100000">
                <a:srgbClr val="1F497D"/>
              </a:gs>
            </a:gsLst>
            <a:lin ang="16200000" scaled="0"/>
          </a:gradFill>
          <a:ln w="9525" cap="flat" cmpd="sng" algn="ctr">
            <a:noFill/>
            <a:prstDash val="solid"/>
          </a:ln>
          <a:effectLst>
            <a:outerShdw blurRad="40000" dist="35687" dir="5400000" rotWithShape="0">
              <a:srgbClr val="000000">
                <a:alpha val="27000"/>
              </a:srgbClr>
            </a:outerShdw>
          </a:effectLst>
        </p:spPr>
        <p:txBody>
          <a:bodyPr rtlCol="0" anchor="ctr"/>
          <a:lstStyle/>
          <a:p>
            <a:pPr fontAlgn="auto">
              <a:spcBef>
                <a:spcPts val="0"/>
              </a:spcBef>
              <a:spcAft>
                <a:spcPts val="0"/>
              </a:spcAft>
              <a:defRPr/>
            </a:pPr>
            <a:r>
              <a:rPr lang="en-US" sz="2000" kern="0" dirty="0">
                <a:solidFill>
                  <a:prstClr val="white"/>
                </a:solidFill>
                <a:latin typeface="Calibri"/>
                <a:ea typeface="+mn-ea"/>
              </a:rPr>
              <a:t>Security and Emergency Team Operations</a:t>
            </a:r>
          </a:p>
        </p:txBody>
      </p:sp>
      <p:sp>
        <p:nvSpPr>
          <p:cNvPr id="15" name="Round Same Side Corner Rectangle 14"/>
          <p:cNvSpPr/>
          <p:nvPr/>
        </p:nvSpPr>
        <p:spPr>
          <a:xfrm>
            <a:off x="2795960" y="2227383"/>
            <a:ext cx="1652955" cy="2231566"/>
          </a:xfrm>
          <a:prstGeom prst="round2SameRect">
            <a:avLst/>
          </a:prstGeom>
          <a:gradFill rotWithShape="1">
            <a:gsLst>
              <a:gs pos="0">
                <a:srgbClr val="F79646">
                  <a:lumMod val="50000"/>
                </a:srgbClr>
              </a:gs>
              <a:gs pos="80000">
                <a:srgbClr val="F79646">
                  <a:lumMod val="75000"/>
                </a:srgbClr>
              </a:gs>
              <a:gs pos="100000">
                <a:srgbClr val="F79646"/>
              </a:gs>
            </a:gsLst>
            <a:lin ang="16200000" scaled="0"/>
          </a:gradFill>
          <a:ln w="9525" cap="flat" cmpd="sng" algn="ctr">
            <a:noFill/>
            <a:prstDash val="solid"/>
          </a:ln>
          <a:effectLst>
            <a:outerShdw blurRad="40000" dist="35687" dir="5400000" rotWithShape="0">
              <a:srgbClr val="000000">
                <a:alpha val="27000"/>
              </a:srgbClr>
            </a:outerShdw>
          </a:effectLst>
        </p:spPr>
        <p:txBody>
          <a:bodyPr rtlCol="0" anchor="ctr"/>
          <a:lstStyle/>
          <a:p>
            <a:pPr fontAlgn="auto">
              <a:spcBef>
                <a:spcPts val="0"/>
              </a:spcBef>
              <a:spcAft>
                <a:spcPts val="0"/>
              </a:spcAft>
              <a:defRPr/>
            </a:pPr>
            <a:r>
              <a:rPr lang="en-US" sz="2000" kern="0" dirty="0">
                <a:solidFill>
                  <a:prstClr val="white"/>
                </a:solidFill>
                <a:latin typeface="Calibri"/>
              </a:rPr>
              <a:t>Mobile Alerts &amp; Wearables</a:t>
            </a:r>
          </a:p>
        </p:txBody>
      </p:sp>
      <p:sp>
        <p:nvSpPr>
          <p:cNvPr id="16" name="Round Same Side Corner Rectangle 15"/>
          <p:cNvSpPr/>
          <p:nvPr/>
        </p:nvSpPr>
        <p:spPr>
          <a:xfrm>
            <a:off x="4448916" y="2227384"/>
            <a:ext cx="1652409" cy="2231566"/>
          </a:xfrm>
          <a:prstGeom prst="round2SameRect">
            <a:avLst/>
          </a:prstGeom>
          <a:gradFill rotWithShape="1">
            <a:gsLst>
              <a:gs pos="0">
                <a:srgbClr val="9BBB59">
                  <a:lumMod val="50000"/>
                </a:srgbClr>
              </a:gs>
              <a:gs pos="80000">
                <a:srgbClr val="9BBB59">
                  <a:lumMod val="75000"/>
                </a:srgbClr>
              </a:gs>
              <a:gs pos="100000">
                <a:srgbClr val="9BBB59"/>
              </a:gs>
            </a:gsLst>
            <a:lin ang="16200000" scaled="0"/>
          </a:gradFill>
          <a:ln w="9525" cap="flat" cmpd="sng" algn="ctr">
            <a:noFill/>
            <a:prstDash val="solid"/>
          </a:ln>
          <a:effectLst>
            <a:outerShdw blurRad="40000" dist="35687" dir="5400000" rotWithShape="0">
              <a:srgbClr val="000000">
                <a:alpha val="27000"/>
              </a:srgbClr>
            </a:outerShdw>
          </a:effectLst>
        </p:spPr>
        <p:txBody>
          <a:bodyPr rtlCol="0" anchor="ctr"/>
          <a:lstStyle/>
          <a:p>
            <a:pPr fontAlgn="auto">
              <a:spcBef>
                <a:spcPts val="0"/>
              </a:spcBef>
              <a:spcAft>
                <a:spcPts val="0"/>
              </a:spcAft>
              <a:defRPr/>
            </a:pPr>
            <a:r>
              <a:rPr lang="en-US" sz="2000" kern="0" dirty="0">
                <a:solidFill>
                  <a:prstClr val="white"/>
                </a:solidFill>
                <a:latin typeface="Calibri"/>
                <a:ea typeface="+mn-ea"/>
              </a:rPr>
              <a:t>Lone Worker Safety</a:t>
            </a:r>
          </a:p>
        </p:txBody>
      </p:sp>
      <p:sp>
        <p:nvSpPr>
          <p:cNvPr id="17" name="Round Same Side Corner Rectangle 16"/>
          <p:cNvSpPr/>
          <p:nvPr/>
        </p:nvSpPr>
        <p:spPr>
          <a:xfrm>
            <a:off x="6101868" y="2235306"/>
            <a:ext cx="1666148" cy="2231566"/>
          </a:xfrm>
          <a:prstGeom prst="round2SameRect">
            <a:avLst/>
          </a:prstGeom>
          <a:gradFill rotWithShape="1">
            <a:gsLst>
              <a:gs pos="0">
                <a:srgbClr val="C0504D">
                  <a:lumMod val="50000"/>
                </a:srgbClr>
              </a:gs>
              <a:gs pos="80000">
                <a:srgbClr val="C0504D">
                  <a:lumMod val="75000"/>
                </a:srgbClr>
              </a:gs>
              <a:gs pos="100000">
                <a:srgbClr val="C0504D"/>
              </a:gs>
            </a:gsLst>
            <a:lin ang="16200000" scaled="0"/>
          </a:gradFill>
          <a:ln w="9525" cap="flat" cmpd="sng" algn="ctr">
            <a:noFill/>
            <a:prstDash val="solid"/>
          </a:ln>
          <a:effectLst>
            <a:outerShdw blurRad="40000" dist="35687" dir="5400000" rotWithShape="0">
              <a:srgbClr val="000000">
                <a:alpha val="27000"/>
              </a:srgbClr>
            </a:outerShdw>
          </a:effectLst>
        </p:spPr>
        <p:txBody>
          <a:bodyPr rtlCol="0" anchor="ctr"/>
          <a:lstStyle/>
          <a:p>
            <a:pPr fontAlgn="auto">
              <a:spcBef>
                <a:spcPts val="0"/>
              </a:spcBef>
              <a:spcAft>
                <a:spcPts val="0"/>
              </a:spcAft>
              <a:defRPr/>
            </a:pPr>
            <a:r>
              <a:rPr lang="en-US" sz="2000" kern="0" dirty="0">
                <a:solidFill>
                  <a:prstClr val="white"/>
                </a:solidFill>
                <a:latin typeface="Calibri"/>
                <a:ea typeface="+mn-ea"/>
              </a:rPr>
              <a:t>Mass &amp; Targeted Notify</a:t>
            </a:r>
          </a:p>
        </p:txBody>
      </p:sp>
      <p:sp>
        <p:nvSpPr>
          <p:cNvPr id="12" name="TextBox 11"/>
          <p:cNvSpPr txBox="1"/>
          <p:nvPr/>
        </p:nvSpPr>
        <p:spPr>
          <a:xfrm>
            <a:off x="7878477" y="2097875"/>
            <a:ext cx="3083108" cy="2308324"/>
          </a:xfrm>
          <a:prstGeom prst="rect">
            <a:avLst/>
          </a:prstGeom>
          <a:noFill/>
          <a:ln w="38100" cmpd="sng">
            <a:solidFill>
              <a:srgbClr val="FF0000"/>
            </a:solidFill>
          </a:ln>
        </p:spPr>
        <p:txBody>
          <a:bodyPr wrap="square" rtlCol="0">
            <a:spAutoFit/>
          </a:bodyPr>
          <a:lstStyle/>
          <a:p>
            <a:pPr marL="457200" indent="-457200" algn="l">
              <a:buFont typeface="Arial" panose="020B0604020202020204" pitchFamily="34" charset="0"/>
              <a:buChar char="•"/>
            </a:pPr>
            <a:r>
              <a:rPr lang="en-US" sz="1600" dirty="0"/>
              <a:t>Targeted to groups or locations</a:t>
            </a:r>
          </a:p>
          <a:p>
            <a:pPr marL="457200" indent="-457200" algn="l">
              <a:buFont typeface="Arial" panose="020B0604020202020204" pitchFamily="34" charset="0"/>
              <a:buChar char="•"/>
            </a:pPr>
            <a:r>
              <a:rPr lang="en-US" sz="1600" dirty="0"/>
              <a:t>Push notifications </a:t>
            </a:r>
          </a:p>
          <a:p>
            <a:pPr marL="457200" indent="-457200" algn="l">
              <a:buFont typeface="Arial" panose="020B0604020202020204" pitchFamily="34" charset="0"/>
              <a:buChar char="•"/>
            </a:pPr>
            <a:r>
              <a:rPr lang="en-US" sz="1600" dirty="0"/>
              <a:t>Defined groups, buildings or Regions</a:t>
            </a:r>
          </a:p>
          <a:p>
            <a:pPr marL="457200" indent="-457200" algn="l">
              <a:buFont typeface="Arial" panose="020B0604020202020204" pitchFamily="34" charset="0"/>
              <a:buChar char="•"/>
            </a:pPr>
            <a:r>
              <a:rPr lang="en-US" sz="1600" dirty="0"/>
              <a:t>Emergency management Asset tracking</a:t>
            </a:r>
          </a:p>
          <a:p>
            <a:pPr marL="457200" indent="-457200" algn="l">
              <a:buFont typeface="Arial" panose="020B0604020202020204" pitchFamily="34" charset="0"/>
              <a:buChar char="•"/>
            </a:pPr>
            <a:r>
              <a:rPr lang="en-US" sz="1600" dirty="0"/>
              <a:t>Highly scalable, secure and robust</a:t>
            </a:r>
          </a:p>
        </p:txBody>
      </p:sp>
      <p:sp>
        <p:nvSpPr>
          <p:cNvPr id="18" name="Rectangle 17"/>
          <p:cNvSpPr/>
          <p:nvPr/>
        </p:nvSpPr>
        <p:spPr>
          <a:xfrm>
            <a:off x="1204396" y="4456433"/>
            <a:ext cx="9772285" cy="1442332"/>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noFill/>
            <a:prstDash val="solid"/>
          </a:ln>
          <a:effectLst>
            <a:outerShdw blurRad="40000" dist="35687" dir="5400000" rotWithShape="0">
              <a:srgbClr val="000000">
                <a:alpha val="27000"/>
              </a:srgbClr>
            </a:outerShdw>
          </a:effectLst>
        </p:spPr>
        <p:txBody>
          <a:bodyPr rtlCol="0" anchor="ctr"/>
          <a:lstStyle/>
          <a:p>
            <a:pPr fontAlgn="auto">
              <a:spcBef>
                <a:spcPts val="0"/>
              </a:spcBef>
              <a:spcAft>
                <a:spcPts val="0"/>
              </a:spcAft>
              <a:defRPr/>
            </a:pPr>
            <a:r>
              <a:rPr lang="en-US" sz="4800" b="1" kern="0" dirty="0">
                <a:solidFill>
                  <a:prstClr val="white"/>
                </a:solidFill>
                <a:effectLst>
                  <a:innerShdw blurRad="28575" dist="25400" dir="15360000">
                    <a:srgbClr val="000000">
                      <a:alpha val="50000"/>
                    </a:srgbClr>
                  </a:innerShdw>
                </a:effectLst>
                <a:latin typeface="Calibri"/>
              </a:rPr>
              <a:t>Enterprise Risk Management</a:t>
            </a:r>
          </a:p>
        </p:txBody>
      </p:sp>
    </p:spTree>
    <p:extLst>
      <p:ext uri="{BB962C8B-B14F-4D97-AF65-F5344CB8AC3E}">
        <p14:creationId xmlns:p14="http://schemas.microsoft.com/office/powerpoint/2010/main" val="275856101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273" y="371310"/>
            <a:ext cx="7956710" cy="715969"/>
          </a:xfrm>
        </p:spPr>
        <p:txBody>
          <a:bodyPr>
            <a:normAutofit/>
          </a:bodyPr>
          <a:lstStyle/>
          <a:p>
            <a:r>
              <a:rPr lang="en-AU" dirty="0"/>
              <a:t>Receipt of Mass Notification</a:t>
            </a:r>
          </a:p>
        </p:txBody>
      </p:sp>
      <p:sp>
        <p:nvSpPr>
          <p:cNvPr id="4" name="Slide Number Placeholder 3"/>
          <p:cNvSpPr>
            <a:spLocks noGrp="1"/>
          </p:cNvSpPr>
          <p:nvPr>
            <p:ph type="sldNum" sz="quarter" idx="12"/>
          </p:nvPr>
        </p:nvSpPr>
        <p:spPr/>
        <p:txBody>
          <a:bodyPr/>
          <a:lstStyle/>
          <a:p>
            <a:fld id="{93A0C85F-0AF5-466B-904B-6F3C52FC5D5C}" type="slidenum">
              <a:rPr lang="en-US" smtClean="0"/>
              <a:pPr/>
              <a:t>18</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1327" y="1445263"/>
            <a:ext cx="2864974" cy="4297461"/>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8247" y="1445263"/>
            <a:ext cx="2864974" cy="4297461"/>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5168" y="1445263"/>
            <a:ext cx="2864974" cy="4297461"/>
          </a:xfrm>
          <a:prstGeom prst="rect">
            <a:avLst/>
          </a:prstGeom>
          <a:noFill/>
          <a:ln w="3175">
            <a:solidFill>
              <a:schemeClr val="bg1">
                <a:lumMod val="75000"/>
              </a:schemeClr>
            </a:solidFill>
          </a:ln>
          <a:effectLst>
            <a:outerShdw blurRad="50800" dist="38100" dir="2700000" algn="tl" rotWithShape="0">
              <a:prstClr val="black">
                <a:alpha val="40000"/>
              </a:prstClr>
            </a:outerShdw>
          </a:effectLst>
        </p:spPr>
      </p:pic>
      <p:cxnSp>
        <p:nvCxnSpPr>
          <p:cNvPr id="12" name="Straight Arrow Connector 11"/>
          <p:cNvCxnSpPr/>
          <p:nvPr/>
        </p:nvCxnSpPr>
        <p:spPr>
          <a:xfrm flipV="1">
            <a:off x="4110805" y="3429001"/>
            <a:ext cx="876575" cy="1"/>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180633" y="3429001"/>
            <a:ext cx="876575" cy="1"/>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5362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Staff and Student Engagement		</a:t>
            </a:r>
          </a:p>
        </p:txBody>
      </p:sp>
      <p:sp>
        <p:nvSpPr>
          <p:cNvPr id="3" name="Slide Number Placeholder 2"/>
          <p:cNvSpPr>
            <a:spLocks noGrp="1"/>
          </p:cNvSpPr>
          <p:nvPr>
            <p:ph type="sldNum" sz="quarter" idx="4"/>
          </p:nvPr>
        </p:nvSpPr>
        <p:spPr/>
        <p:txBody>
          <a:bodyPr/>
          <a:lstStyle/>
          <a:p>
            <a:fld id="{93A0C85F-0AF5-466B-904B-6F3C52FC5D5C}" type="slidenum">
              <a:rPr lang="en-US" smtClean="0"/>
              <a:pPr/>
              <a:t>19</a:t>
            </a:fld>
            <a:endParaRPr lang="en-US" dirty="0"/>
          </a:p>
        </p:txBody>
      </p:sp>
      <p:sp>
        <p:nvSpPr>
          <p:cNvPr id="4" name="Content Placeholder 3"/>
          <p:cNvSpPr>
            <a:spLocks noGrp="1"/>
          </p:cNvSpPr>
          <p:nvPr>
            <p:ph sz="quarter" idx="10"/>
          </p:nvPr>
        </p:nvSpPr>
        <p:spPr/>
        <p:txBody>
          <a:bodyPr/>
          <a:lstStyle/>
          <a:p>
            <a:r>
              <a:rPr lang="en-US" dirty="0"/>
              <a:t>Pre registration and Single Sign On (SAML 2.0) Integration</a:t>
            </a:r>
          </a:p>
          <a:p>
            <a:r>
              <a:rPr lang="en-US" dirty="0"/>
              <a:t>Marketing comms plan to include outreach materials:</a:t>
            </a:r>
          </a:p>
          <a:p>
            <a:endParaRPr lang="en-US" dirty="0"/>
          </a:p>
        </p:txBody>
      </p:sp>
      <p:pic>
        <p:nvPicPr>
          <p:cNvPr id="6" name="Picture 5"/>
          <p:cNvPicPr>
            <a:picLocks noChangeAspect="1"/>
          </p:cNvPicPr>
          <p:nvPr/>
        </p:nvPicPr>
        <p:blipFill>
          <a:blip r:embed="rId2"/>
          <a:stretch>
            <a:fillRect/>
          </a:stretch>
        </p:blipFill>
        <p:spPr>
          <a:xfrm>
            <a:off x="5892338" y="3230881"/>
            <a:ext cx="5065223" cy="3441469"/>
          </a:xfrm>
          <a:prstGeom prst="rect">
            <a:avLst/>
          </a:prstGeom>
        </p:spPr>
      </p:pic>
      <p:pic>
        <p:nvPicPr>
          <p:cNvPr id="8" name="Picture 7"/>
          <p:cNvPicPr>
            <a:picLocks noChangeAspect="1"/>
          </p:cNvPicPr>
          <p:nvPr/>
        </p:nvPicPr>
        <p:blipFill>
          <a:blip r:embed="rId3"/>
          <a:stretch>
            <a:fillRect/>
          </a:stretch>
        </p:blipFill>
        <p:spPr>
          <a:xfrm>
            <a:off x="1179811" y="3230881"/>
            <a:ext cx="4621879" cy="3441469"/>
          </a:xfrm>
          <a:prstGeom prst="rect">
            <a:avLst/>
          </a:prstGeom>
        </p:spPr>
      </p:pic>
    </p:spTree>
    <p:extLst>
      <p:ext uri="{BB962C8B-B14F-4D97-AF65-F5344CB8AC3E}">
        <p14:creationId xmlns:p14="http://schemas.microsoft.com/office/powerpoint/2010/main" val="44429069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roxima Nova Alt Rg" panose="02000506030000020004" pitchFamily="50" charset="0"/>
              </a:rPr>
              <a:t>Challenges / Issues</a:t>
            </a:r>
          </a:p>
        </p:txBody>
      </p:sp>
      <p:sp>
        <p:nvSpPr>
          <p:cNvPr id="4" name="Slide Number Placeholder 3"/>
          <p:cNvSpPr>
            <a:spLocks noGrp="1"/>
          </p:cNvSpPr>
          <p:nvPr>
            <p:ph type="sldNum" sz="quarter" idx="4"/>
          </p:nvPr>
        </p:nvSpPr>
        <p:spPr/>
        <p:txBody>
          <a:bodyPr/>
          <a:lstStyle/>
          <a:p>
            <a:fld id="{93A0C85F-0AF5-466B-904B-6F3C52FC5D5C}" type="slidenum">
              <a:rPr lang="en-US" smtClean="0">
                <a:solidFill>
                  <a:srgbClr val="414141"/>
                </a:solidFill>
              </a:rPr>
              <a:pPr/>
              <a:t>2</a:t>
            </a:fld>
            <a:endParaRPr lang="en-US" dirty="0">
              <a:solidFill>
                <a:srgbClr val="414141"/>
              </a:solidFill>
            </a:endParaRPr>
          </a:p>
        </p:txBody>
      </p:sp>
      <p:sp>
        <p:nvSpPr>
          <p:cNvPr id="5" name="Content Placeholder 4"/>
          <p:cNvSpPr>
            <a:spLocks noGrp="1"/>
          </p:cNvSpPr>
          <p:nvPr>
            <p:ph sz="quarter" idx="10"/>
          </p:nvPr>
        </p:nvSpPr>
        <p:spPr>
          <a:xfrm>
            <a:off x="1221084" y="835997"/>
            <a:ext cx="9298885" cy="4689141"/>
          </a:xfrm>
        </p:spPr>
        <p:txBody>
          <a:bodyPr anchor="t"/>
          <a:lstStyle/>
          <a:p>
            <a:pPr>
              <a:lnSpc>
                <a:spcPct val="120000"/>
              </a:lnSpc>
            </a:pPr>
            <a:r>
              <a:rPr lang="en-US" sz="1800" dirty="0">
                <a:latin typeface="Proxima Nova Alt Rg" panose="02000506030000020004" pitchFamily="50" charset="0"/>
              </a:rPr>
              <a:t>Large dispersed estates / facilities  </a:t>
            </a:r>
            <a:br>
              <a:rPr lang="en-US" sz="1800" dirty="0">
                <a:latin typeface="Proxima Nova Alt Rg" panose="02000506030000020004" pitchFamily="50" charset="0"/>
              </a:rPr>
            </a:br>
            <a:r>
              <a:rPr lang="en-US" sz="1800" dirty="0">
                <a:latin typeface="Proxima Nova Alt Rg" panose="02000506030000020004" pitchFamily="50" charset="0"/>
              </a:rPr>
              <a:t>hard to secure</a:t>
            </a:r>
          </a:p>
          <a:p>
            <a:pPr>
              <a:lnSpc>
                <a:spcPct val="120000"/>
              </a:lnSpc>
            </a:pPr>
            <a:r>
              <a:rPr lang="en-US" sz="1800" dirty="0">
                <a:latin typeface="Proxima Nova Alt Rg" panose="02000506030000020004" pitchFamily="50" charset="0"/>
              </a:rPr>
              <a:t>Many lone workers widely dispersed</a:t>
            </a:r>
          </a:p>
          <a:p>
            <a:pPr>
              <a:lnSpc>
                <a:spcPct val="120000"/>
              </a:lnSpc>
            </a:pPr>
            <a:r>
              <a:rPr lang="en-US" sz="1800" dirty="0">
                <a:latin typeface="Proxima Nova Alt Rg" panose="02000506030000020004" pitchFamily="50" charset="0"/>
              </a:rPr>
              <a:t>How to market Safety and Security</a:t>
            </a:r>
          </a:p>
          <a:p>
            <a:pPr>
              <a:lnSpc>
                <a:spcPct val="120000"/>
              </a:lnSpc>
            </a:pPr>
            <a:r>
              <a:rPr lang="en-US" sz="1800" dirty="0">
                <a:latin typeface="Proxima Nova Alt Rg" panose="02000506030000020004" pitchFamily="50" charset="0"/>
              </a:rPr>
              <a:t>Fixed aging infrastructure</a:t>
            </a:r>
          </a:p>
          <a:p>
            <a:pPr>
              <a:lnSpc>
                <a:spcPct val="120000"/>
              </a:lnSpc>
            </a:pPr>
            <a:r>
              <a:rPr lang="en-US" sz="1800" dirty="0">
                <a:latin typeface="Proxima Nova Alt Rg" panose="02000506030000020004" pitchFamily="50" charset="0"/>
              </a:rPr>
              <a:t>24 Hour operations (force multiplier)</a:t>
            </a:r>
          </a:p>
          <a:p>
            <a:pPr>
              <a:lnSpc>
                <a:spcPct val="120000"/>
              </a:lnSpc>
            </a:pPr>
            <a:r>
              <a:rPr lang="en-US" sz="1800" dirty="0">
                <a:latin typeface="Proxima Nova Alt Rg" panose="02000506030000020004" pitchFamily="50" charset="0"/>
              </a:rPr>
              <a:t>International Duty of Care</a:t>
            </a:r>
          </a:p>
          <a:p>
            <a:pPr>
              <a:lnSpc>
                <a:spcPct val="120000"/>
              </a:lnSpc>
            </a:pPr>
            <a:r>
              <a:rPr lang="en-US" sz="1800" dirty="0">
                <a:latin typeface="Proxima Nova Alt Rg" panose="02000506030000020004" pitchFamily="50" charset="0"/>
              </a:rPr>
              <a:t>Incident and Emergency Comms</a:t>
            </a:r>
          </a:p>
          <a:p>
            <a:pPr>
              <a:lnSpc>
                <a:spcPct val="120000"/>
              </a:lnSpc>
            </a:pPr>
            <a:r>
              <a:rPr lang="en-US" sz="1800" dirty="0">
                <a:latin typeface="Proxima Nova Alt Rg" panose="02000506030000020004" pitchFamily="50" charset="0"/>
              </a:rPr>
              <a:t>Transiting to and from the campus</a:t>
            </a:r>
          </a:p>
          <a:p>
            <a:pPr>
              <a:lnSpc>
                <a:spcPct val="120000"/>
              </a:lnSpc>
            </a:pPr>
            <a:r>
              <a:rPr lang="en-US" sz="1800" dirty="0">
                <a:latin typeface="Proxima Nova Alt Rg" panose="02000506030000020004" pitchFamily="50" charset="0"/>
              </a:rPr>
              <a:t>Co-ordination of Incidents &amp; BCM </a:t>
            </a:r>
          </a:p>
          <a:p>
            <a:pPr>
              <a:lnSpc>
                <a:spcPct val="120000"/>
              </a:lnSpc>
            </a:pPr>
            <a:r>
              <a:rPr lang="en-US" sz="1800" dirty="0">
                <a:latin typeface="Proxima Nova Alt Rg" panose="02000506030000020004" pitchFamily="50" charset="0"/>
              </a:rPr>
              <a:t>Risk - how to manage it &amp; use as a differentiator</a:t>
            </a:r>
          </a:p>
          <a:p>
            <a:pPr>
              <a:lnSpc>
                <a:spcPct val="120000"/>
              </a:lnSpc>
            </a:pPr>
            <a:r>
              <a:rPr lang="en-US" sz="1800" b="1" dirty="0">
                <a:latin typeface="Proxima Nova Alt Rg" panose="02000506030000020004" pitchFamily="50" charset="0"/>
              </a:rPr>
              <a:t>How to protect the brand</a:t>
            </a:r>
            <a:r>
              <a:rPr lang="en-US" sz="1800" dirty="0">
                <a:latin typeface="Proxima Nova Alt Rg" panose="02000506030000020004" pitchFamily="50" charset="0"/>
              </a:rPr>
              <a:t>!</a:t>
            </a:r>
          </a:p>
          <a:p>
            <a:pPr>
              <a:lnSpc>
                <a:spcPct val="120000"/>
              </a:lnSpc>
            </a:pPr>
            <a:endParaRPr lang="en-US" sz="1800" dirty="0">
              <a:latin typeface="Proxima Nova Alt Rg" panose="02000506030000020004" pitchFamily="50" charset="0"/>
            </a:endParaRPr>
          </a:p>
        </p:txBody>
      </p:sp>
      <p:pic>
        <p:nvPicPr>
          <p:cNvPr id="6" name="Picture 5"/>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5494094" y="-294129"/>
            <a:ext cx="6352886" cy="6359474"/>
          </a:xfrm>
          <a:prstGeom prst="rect">
            <a:avLst/>
          </a:prstGeom>
        </p:spPr>
      </p:pic>
      <p:pic>
        <p:nvPicPr>
          <p:cNvPr id="8"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462715" y="692682"/>
            <a:ext cx="4399494" cy="4357916"/>
          </a:xfrm>
          <a:prstGeom prst="ellipse">
            <a:avLst/>
          </a:prstGeom>
          <a:noFill/>
          <a:ln w="12700">
            <a:noFill/>
            <a:miter lim="800000"/>
            <a:headEnd/>
            <a:tailEnd/>
          </a:ln>
        </p:spPr>
      </p:pic>
    </p:spTree>
    <p:extLst>
      <p:ext uri="{BB962C8B-B14F-4D97-AF65-F5344CB8AC3E}">
        <p14:creationId xmlns:p14="http://schemas.microsoft.com/office/powerpoint/2010/main" val="197082700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r>
              <a:rPr lang="en-AU" dirty="0">
                <a:solidFill>
                  <a:srgbClr val="000000"/>
                </a:solidFill>
                <a:latin typeface="Proxima Nova Alt Rg" panose="02000506030000020004" pitchFamily="50" charset="0"/>
              </a:rPr>
              <a:t>Copyright © CriticalArc Pty Ltd 2015</a:t>
            </a:r>
            <a:endParaRPr lang="en-US" dirty="0">
              <a:solidFill>
                <a:srgbClr val="000000"/>
              </a:solidFill>
              <a:latin typeface="Proxima Nova Alt Rg" panose="02000506030000020004" pitchFamily="50" charset="0"/>
            </a:endParaRPr>
          </a:p>
        </p:txBody>
      </p:sp>
      <p:sp>
        <p:nvSpPr>
          <p:cNvPr id="4" name="Slide Number Placeholder 3"/>
          <p:cNvSpPr>
            <a:spLocks noGrp="1"/>
          </p:cNvSpPr>
          <p:nvPr>
            <p:ph type="sldNum" sz="quarter" idx="4"/>
          </p:nvPr>
        </p:nvSpPr>
        <p:spPr/>
        <p:txBody>
          <a:bodyPr/>
          <a:lstStyle/>
          <a:p>
            <a:fld id="{93A0C85F-0AF5-466B-904B-6F3C52FC5D5C}" type="slidenum">
              <a:rPr lang="en-US" smtClean="0">
                <a:latin typeface="Proxima Nova Alt Rg" panose="02000506030000020004" pitchFamily="50" charset="0"/>
              </a:rPr>
              <a:pPr/>
              <a:t>20</a:t>
            </a:fld>
            <a:endParaRPr lang="en-US" dirty="0">
              <a:latin typeface="Proxima Nova Alt Rg" panose="02000506030000020004" pitchFamily="50" charset="0"/>
            </a:endParaRPr>
          </a:p>
        </p:txBody>
      </p:sp>
      <p:pic>
        <p:nvPicPr>
          <p:cNvPr id="6" name="Picture 5" descr="SafeZone-Permeter-Diagram-TRAN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55103" y="990926"/>
            <a:ext cx="7194876" cy="4870234"/>
          </a:xfrm>
          <a:prstGeom prst="rect">
            <a:avLst/>
          </a:prstGeom>
        </p:spPr>
      </p:pic>
      <p:pic>
        <p:nvPicPr>
          <p:cNvPr id="9" name="Picture 8" descr="safezone logo RGB.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87610" y="350317"/>
            <a:ext cx="2940030" cy="926537"/>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05587" y="4020551"/>
            <a:ext cx="260651" cy="395470"/>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81037" y="4020551"/>
            <a:ext cx="260651" cy="395470"/>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87611" y="4597327"/>
            <a:ext cx="260651" cy="377495"/>
          </a:xfrm>
          <a:prstGeom prst="rect">
            <a:avLst/>
          </a:prstGeom>
        </p:spPr>
      </p:pic>
      <p:pic>
        <p:nvPicPr>
          <p:cNvPr id="13" name="Picture 1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90952" y="4579351"/>
            <a:ext cx="611181" cy="395470"/>
          </a:xfrm>
          <a:prstGeom prst="rect">
            <a:avLst/>
          </a:prstGeom>
        </p:spPr>
      </p:pic>
      <p:pic>
        <p:nvPicPr>
          <p:cNvPr id="14" name="Picture 1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587611" y="5231580"/>
            <a:ext cx="278627" cy="206723"/>
          </a:xfrm>
          <a:prstGeom prst="rect">
            <a:avLst/>
          </a:prstGeom>
        </p:spPr>
      </p:pic>
      <p:pic>
        <p:nvPicPr>
          <p:cNvPr id="15" name="Picture 1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101107" y="5321460"/>
            <a:ext cx="395470" cy="116843"/>
          </a:xfrm>
          <a:prstGeom prst="rect">
            <a:avLst/>
          </a:prstGeom>
        </p:spPr>
      </p:pic>
      <p:sp>
        <p:nvSpPr>
          <p:cNvPr id="17" name="TextBox 16"/>
          <p:cNvSpPr txBox="1"/>
          <p:nvPr/>
        </p:nvSpPr>
        <p:spPr>
          <a:xfrm>
            <a:off x="1516016" y="1562977"/>
            <a:ext cx="2876525" cy="1636345"/>
          </a:xfrm>
          <a:prstGeom prst="rect">
            <a:avLst/>
          </a:prstGeom>
          <a:noFill/>
        </p:spPr>
        <p:txBody>
          <a:bodyPr wrap="square" rtlCol="0">
            <a:spAutoFit/>
          </a:bodyPr>
          <a:lstStyle/>
          <a:p>
            <a:pPr algn="l">
              <a:lnSpc>
                <a:spcPct val="120000"/>
              </a:lnSpc>
            </a:pPr>
            <a:r>
              <a:rPr lang="en-US" sz="1400" dirty="0">
                <a:latin typeface="Proxima Nova Alt Rg" panose="02000506030000020004" pitchFamily="50" charset="0"/>
                <a:cs typeface="Arial"/>
              </a:rPr>
              <a:t>SafeZone provides security and safety teams with a complete situational view by sharing location information from their own and colleagues’ </a:t>
            </a:r>
            <a:br>
              <a:rPr lang="en-US" sz="1400" dirty="0">
                <a:latin typeface="Proxima Nova Alt Rg" panose="02000506030000020004" pitchFamily="50" charset="0"/>
                <a:cs typeface="Arial"/>
              </a:rPr>
            </a:br>
            <a:r>
              <a:rPr lang="en-US" sz="1400" dirty="0">
                <a:latin typeface="Proxima Nova Alt Rg" panose="02000506030000020004" pitchFamily="50" charset="0"/>
                <a:cs typeface="Arial"/>
              </a:rPr>
              <a:t>smartphones and tablets.</a:t>
            </a:r>
          </a:p>
        </p:txBody>
      </p:sp>
      <p:sp>
        <p:nvSpPr>
          <p:cNvPr id="18" name="TextBox 17"/>
          <p:cNvSpPr txBox="1"/>
          <p:nvPr/>
        </p:nvSpPr>
        <p:spPr>
          <a:xfrm>
            <a:off x="1944280" y="3973989"/>
            <a:ext cx="966103" cy="350865"/>
          </a:xfrm>
          <a:prstGeom prst="rect">
            <a:avLst/>
          </a:prstGeom>
          <a:noFill/>
        </p:spPr>
        <p:txBody>
          <a:bodyPr wrap="square" rtlCol="0" anchor="ctr">
            <a:spAutoFit/>
          </a:bodyPr>
          <a:lstStyle/>
          <a:p>
            <a:pPr algn="l">
              <a:lnSpc>
                <a:spcPct val="120000"/>
              </a:lnSpc>
            </a:pPr>
            <a:r>
              <a:rPr lang="en-US" sz="1400" dirty="0">
                <a:latin typeface="Proxima Nova Alt Rg" panose="02000506030000020004" pitchFamily="50" charset="0"/>
                <a:cs typeface="Arial"/>
              </a:rPr>
              <a:t>Check-in</a:t>
            </a:r>
          </a:p>
        </p:txBody>
      </p:sp>
      <p:sp>
        <p:nvSpPr>
          <p:cNvPr id="19" name="TextBox 18"/>
          <p:cNvSpPr txBox="1"/>
          <p:nvPr/>
        </p:nvSpPr>
        <p:spPr>
          <a:xfrm>
            <a:off x="1944280" y="4540238"/>
            <a:ext cx="966103" cy="350865"/>
          </a:xfrm>
          <a:prstGeom prst="rect">
            <a:avLst/>
          </a:prstGeom>
          <a:noFill/>
        </p:spPr>
        <p:txBody>
          <a:bodyPr wrap="square" rtlCol="0" anchor="ctr">
            <a:spAutoFit/>
          </a:bodyPr>
          <a:lstStyle/>
          <a:p>
            <a:pPr algn="l">
              <a:lnSpc>
                <a:spcPct val="120000"/>
              </a:lnSpc>
            </a:pPr>
            <a:r>
              <a:rPr lang="en-US" sz="1400" dirty="0">
                <a:latin typeface="Proxima Nova Alt Rg" panose="02000506030000020004" pitchFamily="50" charset="0"/>
                <a:cs typeface="Arial"/>
              </a:rPr>
              <a:t>Alert</a:t>
            </a:r>
          </a:p>
        </p:txBody>
      </p:sp>
      <p:sp>
        <p:nvSpPr>
          <p:cNvPr id="20" name="TextBox 19"/>
          <p:cNvSpPr txBox="1"/>
          <p:nvPr/>
        </p:nvSpPr>
        <p:spPr>
          <a:xfrm>
            <a:off x="1944279" y="5111173"/>
            <a:ext cx="1587797" cy="609398"/>
          </a:xfrm>
          <a:prstGeom prst="rect">
            <a:avLst/>
          </a:prstGeom>
          <a:noFill/>
        </p:spPr>
        <p:txBody>
          <a:bodyPr wrap="square" rtlCol="0" anchor="ctr">
            <a:spAutoFit/>
          </a:bodyPr>
          <a:lstStyle/>
          <a:p>
            <a:pPr algn="l">
              <a:lnSpc>
                <a:spcPct val="120000"/>
              </a:lnSpc>
            </a:pPr>
            <a:r>
              <a:rPr lang="en-US" sz="1400" dirty="0" err="1">
                <a:latin typeface="Proxima Nova Alt Rg" panose="02000506030000020004" pitchFamily="50" charset="0"/>
                <a:cs typeface="Arial"/>
              </a:rPr>
              <a:t>SafeZone</a:t>
            </a:r>
            <a:r>
              <a:rPr lang="en-US" sz="1400" dirty="0">
                <a:latin typeface="Proxima Nova Alt Rg" panose="02000506030000020004" pitchFamily="50" charset="0"/>
                <a:cs typeface="Arial"/>
              </a:rPr>
              <a:t> Command</a:t>
            </a:r>
          </a:p>
        </p:txBody>
      </p:sp>
      <p:sp>
        <p:nvSpPr>
          <p:cNvPr id="21" name="TextBox 20"/>
          <p:cNvSpPr txBox="1"/>
          <p:nvPr/>
        </p:nvSpPr>
        <p:spPr>
          <a:xfrm>
            <a:off x="3617442" y="3973989"/>
            <a:ext cx="1566585" cy="350865"/>
          </a:xfrm>
          <a:prstGeom prst="rect">
            <a:avLst/>
          </a:prstGeom>
          <a:noFill/>
        </p:spPr>
        <p:txBody>
          <a:bodyPr wrap="square" rtlCol="0" anchor="ctr">
            <a:spAutoFit/>
          </a:bodyPr>
          <a:lstStyle/>
          <a:p>
            <a:pPr algn="l">
              <a:lnSpc>
                <a:spcPct val="120000"/>
              </a:lnSpc>
            </a:pPr>
            <a:r>
              <a:rPr lang="en-US" sz="1400" dirty="0">
                <a:latin typeface="Proxima Nova Alt Rg" panose="02000506030000020004" pitchFamily="50" charset="0"/>
                <a:cs typeface="Arial"/>
              </a:rPr>
              <a:t>Security Officer</a:t>
            </a:r>
          </a:p>
        </p:txBody>
      </p:sp>
      <p:sp>
        <p:nvSpPr>
          <p:cNvPr id="22" name="TextBox 21"/>
          <p:cNvSpPr txBox="1"/>
          <p:nvPr/>
        </p:nvSpPr>
        <p:spPr>
          <a:xfrm>
            <a:off x="3617441" y="4540238"/>
            <a:ext cx="1815262" cy="350865"/>
          </a:xfrm>
          <a:prstGeom prst="rect">
            <a:avLst/>
          </a:prstGeom>
          <a:noFill/>
        </p:spPr>
        <p:txBody>
          <a:bodyPr wrap="square" rtlCol="0" anchor="ctr">
            <a:spAutoFit/>
          </a:bodyPr>
          <a:lstStyle/>
          <a:p>
            <a:pPr algn="l">
              <a:lnSpc>
                <a:spcPct val="120000"/>
              </a:lnSpc>
            </a:pPr>
            <a:r>
              <a:rPr lang="en-US" sz="1400" dirty="0">
                <a:latin typeface="Proxima Nova Alt Rg" panose="02000506030000020004" pitchFamily="50" charset="0"/>
                <a:cs typeface="Arial"/>
              </a:rPr>
              <a:t>Mass Notification</a:t>
            </a:r>
          </a:p>
        </p:txBody>
      </p:sp>
      <p:sp>
        <p:nvSpPr>
          <p:cNvPr id="23" name="TextBox 22"/>
          <p:cNvSpPr txBox="1"/>
          <p:nvPr/>
        </p:nvSpPr>
        <p:spPr>
          <a:xfrm>
            <a:off x="3617441" y="5124988"/>
            <a:ext cx="2119665" cy="350865"/>
          </a:xfrm>
          <a:prstGeom prst="rect">
            <a:avLst/>
          </a:prstGeom>
          <a:noFill/>
        </p:spPr>
        <p:txBody>
          <a:bodyPr wrap="square" rtlCol="0" anchor="ctr">
            <a:spAutoFit/>
          </a:bodyPr>
          <a:lstStyle/>
          <a:p>
            <a:pPr algn="l">
              <a:lnSpc>
                <a:spcPct val="120000"/>
              </a:lnSpc>
            </a:pPr>
            <a:r>
              <a:rPr lang="en-US" sz="1400" dirty="0">
                <a:latin typeface="Proxima Nova Alt Rg" panose="02000506030000020004" pitchFamily="50" charset="0"/>
                <a:cs typeface="Arial"/>
              </a:rPr>
              <a:t>Regions</a:t>
            </a:r>
          </a:p>
        </p:txBody>
      </p:sp>
      <p:grpSp>
        <p:nvGrpSpPr>
          <p:cNvPr id="24" name="Group 23"/>
          <p:cNvGrpSpPr/>
          <p:nvPr/>
        </p:nvGrpSpPr>
        <p:grpSpPr>
          <a:xfrm>
            <a:off x="5432704" y="5353793"/>
            <a:ext cx="2565761" cy="755207"/>
            <a:chOff x="5924177" y="5544974"/>
            <a:chExt cx="3537932" cy="1041356"/>
          </a:xfrm>
        </p:grpSpPr>
        <p:pic>
          <p:nvPicPr>
            <p:cNvPr id="25" name="Picture 8"/>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5924177" y="5589900"/>
              <a:ext cx="608541" cy="8763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6533247" y="5544974"/>
              <a:ext cx="2928862" cy="1041356"/>
            </a:xfrm>
            <a:prstGeom prst="rect">
              <a:avLst/>
            </a:prstGeom>
            <a:noFill/>
          </p:spPr>
          <p:txBody>
            <a:bodyPr wrap="square" rtlCol="0">
              <a:spAutoFit/>
            </a:bodyPr>
            <a:lstStyle/>
            <a:p>
              <a:pPr lvl="0" eaLnBrk="0" fontAlgn="base" hangingPunct="0">
                <a:spcBef>
                  <a:spcPct val="0"/>
                </a:spcBef>
                <a:spcAft>
                  <a:spcPct val="0"/>
                </a:spcAft>
              </a:pPr>
              <a:r>
                <a:rPr lang="en-US" altLang="en-US" sz="1625" b="1" dirty="0">
                  <a:solidFill>
                    <a:srgbClr val="1D3465"/>
                  </a:solidFill>
                  <a:latin typeface="Proxima Nova"/>
                </a:rPr>
                <a:t>Privacy!</a:t>
              </a:r>
            </a:p>
            <a:p>
              <a:pPr lvl="0" eaLnBrk="0" fontAlgn="base" hangingPunct="0">
                <a:spcBef>
                  <a:spcPct val="0"/>
                </a:spcBef>
                <a:spcAft>
                  <a:spcPct val="0"/>
                </a:spcAft>
              </a:pPr>
              <a:r>
                <a:rPr lang="en-US" altLang="en-US" sz="894" b="1" dirty="0">
                  <a:solidFill>
                    <a:srgbClr val="1D3465"/>
                  </a:solidFill>
                  <a:latin typeface="Proxima Nova"/>
                </a:rPr>
                <a:t>Users are not tracked until they raise an Alert or choose to Check-In</a:t>
              </a:r>
            </a:p>
          </p:txBody>
        </p:sp>
      </p:grpSp>
    </p:spTree>
    <p:extLst>
      <p:ext uri="{BB962C8B-B14F-4D97-AF65-F5344CB8AC3E}">
        <p14:creationId xmlns:p14="http://schemas.microsoft.com/office/powerpoint/2010/main" val="10321002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2623396" y="2623793"/>
            <a:ext cx="6831397" cy="708829"/>
          </a:xfrm>
        </p:spPr>
        <p:txBody>
          <a:bodyPr/>
          <a:lstStyle/>
          <a:p>
            <a:r>
              <a:rPr lang="en-US" sz="3200" dirty="0">
                <a:latin typeface="Proxima Nova Alt Rg" panose="02000506030000020004" pitchFamily="50" charset="0"/>
              </a:rPr>
              <a:t>University of Kent Use Case</a:t>
            </a:r>
          </a:p>
        </p:txBody>
      </p:sp>
    </p:spTree>
    <p:extLst>
      <p:ext uri="{BB962C8B-B14F-4D97-AF65-F5344CB8AC3E}">
        <p14:creationId xmlns:p14="http://schemas.microsoft.com/office/powerpoint/2010/main" val="66816445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65BD0-09CA-4A6F-9B51-EA3D3C4DA6E1}"/>
              </a:ext>
            </a:extLst>
          </p:cNvPr>
          <p:cNvSpPr>
            <a:spLocks noGrp="1"/>
          </p:cNvSpPr>
          <p:nvPr>
            <p:ph type="title"/>
          </p:nvPr>
        </p:nvSpPr>
        <p:spPr/>
        <p:txBody>
          <a:bodyPr/>
          <a:lstStyle/>
          <a:p>
            <a:r>
              <a:rPr lang="en-US" dirty="0"/>
              <a:t>Launching SafeZone</a:t>
            </a:r>
          </a:p>
        </p:txBody>
      </p:sp>
      <p:sp>
        <p:nvSpPr>
          <p:cNvPr id="3" name="Footer Placeholder 2">
            <a:extLst>
              <a:ext uri="{FF2B5EF4-FFF2-40B4-BE49-F238E27FC236}">
                <a16:creationId xmlns:a16="http://schemas.microsoft.com/office/drawing/2014/main" id="{774E2E7B-9C3E-4894-B4F7-43ACB5DCF32D}"/>
              </a:ext>
            </a:extLst>
          </p:cNvPr>
          <p:cNvSpPr>
            <a:spLocks noGrp="1"/>
          </p:cNvSpPr>
          <p:nvPr>
            <p:ph type="ftr" sz="quarter" idx="3"/>
          </p:nvPr>
        </p:nvSpPr>
        <p:spPr/>
        <p:txBody>
          <a:bodyPr/>
          <a:lstStyle/>
          <a:p>
            <a:pPr>
              <a:defRPr/>
            </a:pPr>
            <a:r>
              <a:rPr lang="en-AU">
                <a:solidFill>
                  <a:srgbClr val="000000"/>
                </a:solidFill>
              </a:rPr>
              <a:t>Copyright © CriticalArc Pty Ltd 2012</a:t>
            </a:r>
            <a:endParaRPr lang="en-US" dirty="0">
              <a:solidFill>
                <a:srgbClr val="000000"/>
              </a:solidFill>
            </a:endParaRPr>
          </a:p>
        </p:txBody>
      </p:sp>
      <p:sp>
        <p:nvSpPr>
          <p:cNvPr id="4" name="Slide Number Placeholder 3">
            <a:extLst>
              <a:ext uri="{FF2B5EF4-FFF2-40B4-BE49-F238E27FC236}">
                <a16:creationId xmlns:a16="http://schemas.microsoft.com/office/drawing/2014/main" id="{E37401AE-3899-42CF-AA3E-941AEC5B59C1}"/>
              </a:ext>
            </a:extLst>
          </p:cNvPr>
          <p:cNvSpPr>
            <a:spLocks noGrp="1"/>
          </p:cNvSpPr>
          <p:nvPr>
            <p:ph type="sldNum" sz="quarter" idx="4"/>
          </p:nvPr>
        </p:nvSpPr>
        <p:spPr/>
        <p:txBody>
          <a:bodyPr/>
          <a:lstStyle/>
          <a:p>
            <a:pPr>
              <a:defRPr/>
            </a:pPr>
            <a:fld id="{93A0C85F-0AF5-466B-904B-6F3C52FC5D5C}" type="slidenum">
              <a:rPr lang="en-US"/>
              <a:pPr>
                <a:defRPr/>
              </a:pPr>
              <a:t>22</a:t>
            </a:fld>
            <a:endParaRPr lang="en-US" dirty="0"/>
          </a:p>
        </p:txBody>
      </p:sp>
      <p:sp>
        <p:nvSpPr>
          <p:cNvPr id="5" name="Content Placeholder 4">
            <a:extLst>
              <a:ext uri="{FF2B5EF4-FFF2-40B4-BE49-F238E27FC236}">
                <a16:creationId xmlns:a16="http://schemas.microsoft.com/office/drawing/2014/main" id="{2B016249-4C22-44C0-A5E2-35AA44D51686}"/>
              </a:ext>
            </a:extLst>
          </p:cNvPr>
          <p:cNvSpPr>
            <a:spLocks noGrp="1"/>
          </p:cNvSpPr>
          <p:nvPr>
            <p:ph sz="quarter" idx="10"/>
          </p:nvPr>
        </p:nvSpPr>
        <p:spPr/>
        <p:txBody>
          <a:bodyPr/>
          <a:lstStyle/>
          <a:p>
            <a:r>
              <a:rPr lang="en-US" dirty="0"/>
              <a:t>Break the launch down into manageable chunks</a:t>
            </a:r>
          </a:p>
          <a:p>
            <a:r>
              <a:rPr lang="en-US" dirty="0"/>
              <a:t>Train first responders first (security, first aiders, fire wardens) </a:t>
            </a:r>
          </a:p>
          <a:p>
            <a:r>
              <a:rPr lang="en-US" dirty="0"/>
              <a:t>Work with stakeholders across organization to create a launch plan and define success</a:t>
            </a:r>
          </a:p>
          <a:p>
            <a:r>
              <a:rPr lang="en-US" dirty="0"/>
              <a:t>Pick small focused groups and work with them (residences, international, associations, PEEP’s, Medical Care plan)</a:t>
            </a:r>
          </a:p>
          <a:p>
            <a:r>
              <a:rPr lang="en-US" dirty="0"/>
              <a:t>Formal launch </a:t>
            </a:r>
          </a:p>
        </p:txBody>
      </p:sp>
    </p:spTree>
    <p:extLst>
      <p:ext uri="{BB962C8B-B14F-4D97-AF65-F5344CB8AC3E}">
        <p14:creationId xmlns:p14="http://schemas.microsoft.com/office/powerpoint/2010/main" val="43849110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9AEBB-7E17-4C6F-A7D8-3552EFE28EB2}"/>
              </a:ext>
            </a:extLst>
          </p:cNvPr>
          <p:cNvSpPr>
            <a:spLocks noGrp="1"/>
          </p:cNvSpPr>
          <p:nvPr>
            <p:ph type="title"/>
          </p:nvPr>
        </p:nvSpPr>
        <p:spPr>
          <a:xfrm>
            <a:off x="1531040" y="301316"/>
            <a:ext cx="7676755" cy="667955"/>
          </a:xfrm>
        </p:spPr>
        <p:txBody>
          <a:bodyPr/>
          <a:lstStyle/>
          <a:p>
            <a:r>
              <a:rPr lang="en-US" dirty="0"/>
              <a:t>Integrate into wider campaigns</a:t>
            </a:r>
          </a:p>
        </p:txBody>
      </p:sp>
      <p:sp>
        <p:nvSpPr>
          <p:cNvPr id="4" name="Slide Number Placeholder 3">
            <a:extLst>
              <a:ext uri="{FF2B5EF4-FFF2-40B4-BE49-F238E27FC236}">
                <a16:creationId xmlns:a16="http://schemas.microsoft.com/office/drawing/2014/main" id="{E4B57972-5A76-4898-8C56-27235242845B}"/>
              </a:ext>
            </a:extLst>
          </p:cNvPr>
          <p:cNvSpPr>
            <a:spLocks noGrp="1"/>
          </p:cNvSpPr>
          <p:nvPr>
            <p:ph type="sldNum" sz="quarter" idx="4"/>
          </p:nvPr>
        </p:nvSpPr>
        <p:spPr/>
        <p:txBody>
          <a:bodyPr/>
          <a:lstStyle/>
          <a:p>
            <a:pPr>
              <a:defRPr/>
            </a:pPr>
            <a:fld id="{93A0C85F-0AF5-466B-904B-6F3C52FC5D5C}" type="slidenum">
              <a:rPr lang="en-US"/>
              <a:pPr>
                <a:defRPr/>
              </a:pPr>
              <a:t>23</a:t>
            </a:fld>
            <a:endParaRPr lang="en-US" dirty="0"/>
          </a:p>
        </p:txBody>
      </p:sp>
      <p:pic>
        <p:nvPicPr>
          <p:cNvPr id="6" name="Content Placeholder 5">
            <a:extLst>
              <a:ext uri="{FF2B5EF4-FFF2-40B4-BE49-F238E27FC236}">
                <a16:creationId xmlns:a16="http://schemas.microsoft.com/office/drawing/2014/main" id="{E6D85F63-6DD1-40AD-B626-3B72E5F321CE}"/>
              </a:ext>
            </a:extLst>
          </p:cNvPr>
          <p:cNvPicPr>
            <a:picLocks noGrp="1" noChangeAspect="1"/>
          </p:cNvPicPr>
          <p:nvPr>
            <p:ph sz="quarter" idx="10"/>
          </p:nvPr>
        </p:nvPicPr>
        <p:blipFill>
          <a:blip r:embed="rId2"/>
          <a:stretch>
            <a:fillRect/>
          </a:stretch>
        </p:blipFill>
        <p:spPr>
          <a:xfrm>
            <a:off x="1531040" y="1940579"/>
            <a:ext cx="9299575" cy="2591415"/>
          </a:xfrm>
          <a:prstGeom prst="rect">
            <a:avLst/>
          </a:prstGeom>
        </p:spPr>
      </p:pic>
    </p:spTree>
    <p:extLst>
      <p:ext uri="{BB962C8B-B14F-4D97-AF65-F5344CB8AC3E}">
        <p14:creationId xmlns:p14="http://schemas.microsoft.com/office/powerpoint/2010/main" val="197228858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DDD44-EA30-4427-A9B6-F08F02C52028}"/>
              </a:ext>
            </a:extLst>
          </p:cNvPr>
          <p:cNvSpPr>
            <a:spLocks noGrp="1"/>
          </p:cNvSpPr>
          <p:nvPr>
            <p:ph type="title"/>
          </p:nvPr>
        </p:nvSpPr>
        <p:spPr/>
        <p:txBody>
          <a:bodyPr/>
          <a:lstStyle/>
          <a:p>
            <a:r>
              <a:rPr lang="en-US" dirty="0"/>
              <a:t>Human aspect</a:t>
            </a:r>
          </a:p>
        </p:txBody>
      </p:sp>
      <p:sp>
        <p:nvSpPr>
          <p:cNvPr id="4" name="Slide Number Placeholder 3">
            <a:extLst>
              <a:ext uri="{FF2B5EF4-FFF2-40B4-BE49-F238E27FC236}">
                <a16:creationId xmlns:a16="http://schemas.microsoft.com/office/drawing/2014/main" id="{5A4D6090-8E32-4129-A7FF-3FD26B09FB13}"/>
              </a:ext>
            </a:extLst>
          </p:cNvPr>
          <p:cNvSpPr>
            <a:spLocks noGrp="1"/>
          </p:cNvSpPr>
          <p:nvPr>
            <p:ph type="sldNum" sz="quarter" idx="4"/>
          </p:nvPr>
        </p:nvSpPr>
        <p:spPr/>
        <p:txBody>
          <a:bodyPr/>
          <a:lstStyle/>
          <a:p>
            <a:pPr>
              <a:defRPr/>
            </a:pPr>
            <a:fld id="{93A0C85F-0AF5-466B-904B-6F3C52FC5D5C}" type="slidenum">
              <a:rPr lang="en-US"/>
              <a:pPr>
                <a:defRPr/>
              </a:pPr>
              <a:t>24</a:t>
            </a:fld>
            <a:endParaRPr lang="en-US" dirty="0"/>
          </a:p>
        </p:txBody>
      </p:sp>
      <p:sp>
        <p:nvSpPr>
          <p:cNvPr id="5" name="Content Placeholder 4">
            <a:extLst>
              <a:ext uri="{FF2B5EF4-FFF2-40B4-BE49-F238E27FC236}">
                <a16:creationId xmlns:a16="http://schemas.microsoft.com/office/drawing/2014/main" id="{BCCE0264-98FC-4513-BDB9-F5F2BBF379C2}"/>
              </a:ext>
            </a:extLst>
          </p:cNvPr>
          <p:cNvSpPr>
            <a:spLocks noGrp="1"/>
          </p:cNvSpPr>
          <p:nvPr>
            <p:ph sz="quarter" idx="10"/>
          </p:nvPr>
        </p:nvSpPr>
        <p:spPr/>
        <p:txBody>
          <a:bodyPr/>
          <a:lstStyle/>
          <a:p>
            <a:endParaRPr lang="en-US" dirty="0"/>
          </a:p>
          <a:p>
            <a:r>
              <a:rPr lang="en-US" dirty="0"/>
              <a:t>Security officers handing out 50 credit card size promo</a:t>
            </a:r>
          </a:p>
          <a:p>
            <a:r>
              <a:rPr lang="en-US" dirty="0"/>
              <a:t>SafeZone pop ups each month in strategic locations</a:t>
            </a:r>
          </a:p>
          <a:p>
            <a:r>
              <a:rPr lang="en-US" dirty="0"/>
              <a:t>Target key events – open days, freshers, supports</a:t>
            </a:r>
          </a:p>
          <a:p>
            <a:r>
              <a:rPr lang="en-US" dirty="0"/>
              <a:t>Post incident debrief – opportunity to promote SafeZone</a:t>
            </a:r>
          </a:p>
          <a:p>
            <a:r>
              <a:rPr lang="en-US" dirty="0"/>
              <a:t>Multiple benefits to approach – profile raising and engagement </a:t>
            </a:r>
          </a:p>
          <a:p>
            <a:r>
              <a:rPr lang="en-US" dirty="0"/>
              <a:t>Leverage others – RA’s, Police volunteers, students!</a:t>
            </a:r>
          </a:p>
        </p:txBody>
      </p:sp>
      <p:pic>
        <p:nvPicPr>
          <p:cNvPr id="6" name="Picture 5">
            <a:extLst>
              <a:ext uri="{FF2B5EF4-FFF2-40B4-BE49-F238E27FC236}">
                <a16:creationId xmlns:a16="http://schemas.microsoft.com/office/drawing/2014/main" id="{3A22F295-90AE-440C-A5C2-6559948C9FC1}"/>
              </a:ext>
            </a:extLst>
          </p:cNvPr>
          <p:cNvPicPr>
            <a:picLocks noChangeAspect="1"/>
          </p:cNvPicPr>
          <p:nvPr/>
        </p:nvPicPr>
        <p:blipFill>
          <a:blip r:embed="rId2"/>
          <a:stretch>
            <a:fillRect/>
          </a:stretch>
        </p:blipFill>
        <p:spPr>
          <a:xfrm>
            <a:off x="7577408" y="260933"/>
            <a:ext cx="3083553" cy="1817750"/>
          </a:xfrm>
          <a:prstGeom prst="rect">
            <a:avLst/>
          </a:prstGeom>
        </p:spPr>
      </p:pic>
    </p:spTree>
    <p:extLst>
      <p:ext uri="{BB962C8B-B14F-4D97-AF65-F5344CB8AC3E}">
        <p14:creationId xmlns:p14="http://schemas.microsoft.com/office/powerpoint/2010/main" val="233874603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3A36E-4AB0-4F17-B339-8A3C542A4747}"/>
              </a:ext>
            </a:extLst>
          </p:cNvPr>
          <p:cNvSpPr>
            <a:spLocks noGrp="1"/>
          </p:cNvSpPr>
          <p:nvPr>
            <p:ph type="title"/>
          </p:nvPr>
        </p:nvSpPr>
        <p:spPr>
          <a:xfrm>
            <a:off x="1531039" y="301316"/>
            <a:ext cx="9377966" cy="667955"/>
          </a:xfrm>
        </p:spPr>
        <p:txBody>
          <a:bodyPr/>
          <a:lstStyle/>
          <a:p>
            <a:r>
              <a:rPr lang="en-US" dirty="0"/>
              <a:t>Engagement with wider community</a:t>
            </a:r>
          </a:p>
        </p:txBody>
      </p:sp>
      <p:sp>
        <p:nvSpPr>
          <p:cNvPr id="3" name="Footer Placeholder 2">
            <a:extLst>
              <a:ext uri="{FF2B5EF4-FFF2-40B4-BE49-F238E27FC236}">
                <a16:creationId xmlns:a16="http://schemas.microsoft.com/office/drawing/2014/main" id="{0E53A299-9C3F-4107-8CF9-EA24D84D960F}"/>
              </a:ext>
            </a:extLst>
          </p:cNvPr>
          <p:cNvSpPr>
            <a:spLocks noGrp="1"/>
          </p:cNvSpPr>
          <p:nvPr>
            <p:ph type="ftr" sz="quarter" idx="3"/>
          </p:nvPr>
        </p:nvSpPr>
        <p:spPr/>
        <p:txBody>
          <a:bodyPr/>
          <a:lstStyle/>
          <a:p>
            <a:pPr>
              <a:defRPr/>
            </a:pPr>
            <a:endParaRPr lang="en-US" dirty="0">
              <a:solidFill>
                <a:srgbClr val="000000"/>
              </a:solidFill>
            </a:endParaRPr>
          </a:p>
        </p:txBody>
      </p:sp>
      <p:sp>
        <p:nvSpPr>
          <p:cNvPr id="4" name="Slide Number Placeholder 3">
            <a:extLst>
              <a:ext uri="{FF2B5EF4-FFF2-40B4-BE49-F238E27FC236}">
                <a16:creationId xmlns:a16="http://schemas.microsoft.com/office/drawing/2014/main" id="{D3C70047-03DE-4536-87B3-139D51828316}"/>
              </a:ext>
            </a:extLst>
          </p:cNvPr>
          <p:cNvSpPr>
            <a:spLocks noGrp="1"/>
          </p:cNvSpPr>
          <p:nvPr>
            <p:ph type="sldNum" sz="quarter" idx="4"/>
          </p:nvPr>
        </p:nvSpPr>
        <p:spPr/>
        <p:txBody>
          <a:bodyPr/>
          <a:lstStyle/>
          <a:p>
            <a:pPr>
              <a:defRPr/>
            </a:pPr>
            <a:fld id="{93A0C85F-0AF5-466B-904B-6F3C52FC5D5C}" type="slidenum">
              <a:rPr lang="en-US"/>
              <a:pPr>
                <a:defRPr/>
              </a:pPr>
              <a:t>25</a:t>
            </a:fld>
            <a:endParaRPr lang="en-US" dirty="0"/>
          </a:p>
        </p:txBody>
      </p:sp>
      <p:sp>
        <p:nvSpPr>
          <p:cNvPr id="5" name="Content Placeholder 4">
            <a:extLst>
              <a:ext uri="{FF2B5EF4-FFF2-40B4-BE49-F238E27FC236}">
                <a16:creationId xmlns:a16="http://schemas.microsoft.com/office/drawing/2014/main" id="{A9F1A8B7-2FD3-4715-A2F6-1E5F43B55800}"/>
              </a:ext>
            </a:extLst>
          </p:cNvPr>
          <p:cNvSpPr>
            <a:spLocks noGrp="1"/>
          </p:cNvSpPr>
          <p:nvPr>
            <p:ph sz="quarter" idx="10"/>
          </p:nvPr>
        </p:nvSpPr>
        <p:spPr/>
        <p:txBody>
          <a:bodyPr/>
          <a:lstStyle/>
          <a:p>
            <a:endParaRPr lang="en-US"/>
          </a:p>
        </p:txBody>
      </p:sp>
      <p:pic>
        <p:nvPicPr>
          <p:cNvPr id="6" name="Picture 5">
            <a:extLst>
              <a:ext uri="{FF2B5EF4-FFF2-40B4-BE49-F238E27FC236}">
                <a16:creationId xmlns:a16="http://schemas.microsoft.com/office/drawing/2014/main" id="{F18AFB8C-C926-4DFB-B97E-06BCF0054311}"/>
              </a:ext>
            </a:extLst>
          </p:cNvPr>
          <p:cNvPicPr>
            <a:picLocks noChangeAspect="1"/>
          </p:cNvPicPr>
          <p:nvPr/>
        </p:nvPicPr>
        <p:blipFill>
          <a:blip r:embed="rId2"/>
          <a:stretch>
            <a:fillRect/>
          </a:stretch>
        </p:blipFill>
        <p:spPr>
          <a:xfrm>
            <a:off x="1531041" y="1266621"/>
            <a:ext cx="9234377" cy="4713594"/>
          </a:xfrm>
          <a:prstGeom prst="rect">
            <a:avLst/>
          </a:prstGeom>
        </p:spPr>
      </p:pic>
    </p:spTree>
    <p:extLst>
      <p:ext uri="{BB962C8B-B14F-4D97-AF65-F5344CB8AC3E}">
        <p14:creationId xmlns:p14="http://schemas.microsoft.com/office/powerpoint/2010/main" val="236440997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BA74F-EFA3-46A4-8684-F9C69D3EDDB5}"/>
              </a:ext>
            </a:extLst>
          </p:cNvPr>
          <p:cNvSpPr>
            <a:spLocks noGrp="1"/>
          </p:cNvSpPr>
          <p:nvPr>
            <p:ph type="title"/>
          </p:nvPr>
        </p:nvSpPr>
        <p:spPr/>
        <p:txBody>
          <a:bodyPr/>
          <a:lstStyle/>
          <a:p>
            <a:r>
              <a:rPr lang="en-US" dirty="0"/>
              <a:t>Live Demo</a:t>
            </a:r>
          </a:p>
        </p:txBody>
      </p:sp>
      <p:sp>
        <p:nvSpPr>
          <p:cNvPr id="3" name="Footer Placeholder 2">
            <a:extLst>
              <a:ext uri="{FF2B5EF4-FFF2-40B4-BE49-F238E27FC236}">
                <a16:creationId xmlns:a16="http://schemas.microsoft.com/office/drawing/2014/main" id="{7A3C969B-2DA2-4BD0-BD5F-3E53FD9FFF14}"/>
              </a:ext>
            </a:extLst>
          </p:cNvPr>
          <p:cNvSpPr>
            <a:spLocks noGrp="1"/>
          </p:cNvSpPr>
          <p:nvPr>
            <p:ph type="ftr" sz="quarter" idx="3"/>
          </p:nvPr>
        </p:nvSpPr>
        <p:spPr/>
        <p:txBody>
          <a:bodyPr/>
          <a:lstStyle/>
          <a:p>
            <a:r>
              <a:rPr lang="en-AU"/>
              <a:t>Copyright © CriticalArc Pty Ltd 2012</a:t>
            </a:r>
            <a:endParaRPr lang="en-US" dirty="0"/>
          </a:p>
        </p:txBody>
      </p:sp>
      <p:sp>
        <p:nvSpPr>
          <p:cNvPr id="4" name="Slide Number Placeholder 3">
            <a:extLst>
              <a:ext uri="{FF2B5EF4-FFF2-40B4-BE49-F238E27FC236}">
                <a16:creationId xmlns:a16="http://schemas.microsoft.com/office/drawing/2014/main" id="{5AF52A82-641F-42D3-AADA-35B04CD52079}"/>
              </a:ext>
            </a:extLst>
          </p:cNvPr>
          <p:cNvSpPr>
            <a:spLocks noGrp="1"/>
          </p:cNvSpPr>
          <p:nvPr>
            <p:ph type="sldNum" sz="quarter" idx="4"/>
          </p:nvPr>
        </p:nvSpPr>
        <p:spPr/>
        <p:txBody>
          <a:bodyPr/>
          <a:lstStyle/>
          <a:p>
            <a:fld id="{93A0C85F-0AF5-466B-904B-6F3C52FC5D5C}" type="slidenum">
              <a:rPr lang="en-US" smtClean="0">
                <a:solidFill>
                  <a:srgbClr val="414141"/>
                </a:solidFill>
              </a:rPr>
              <a:pPr/>
              <a:t>26</a:t>
            </a:fld>
            <a:endParaRPr lang="en-US" dirty="0">
              <a:solidFill>
                <a:srgbClr val="414141"/>
              </a:solidFill>
            </a:endParaRPr>
          </a:p>
        </p:txBody>
      </p:sp>
      <p:sp>
        <p:nvSpPr>
          <p:cNvPr id="5" name="Content Placeholder 4">
            <a:extLst>
              <a:ext uri="{FF2B5EF4-FFF2-40B4-BE49-F238E27FC236}">
                <a16:creationId xmlns:a16="http://schemas.microsoft.com/office/drawing/2014/main" id="{49E2BB18-02CC-4467-A4A5-CBE6C27D8BD0}"/>
              </a:ext>
            </a:extLst>
          </p:cNvPr>
          <p:cNvSpPr>
            <a:spLocks noGrp="1"/>
          </p:cNvSpPr>
          <p:nvPr>
            <p:ph sz="quarter" idx="10"/>
          </p:nvPr>
        </p:nvSpPr>
        <p:spPr/>
        <p:txBody>
          <a:bodyPr/>
          <a:lstStyle/>
          <a:p>
            <a:r>
              <a:rPr lang="en-US" dirty="0"/>
              <a:t>Live </a:t>
            </a:r>
            <a:r>
              <a:rPr lang="en-US"/>
              <a:t>Demo followed by Q&amp;A</a:t>
            </a:r>
            <a:endParaRPr lang="en-US" dirty="0"/>
          </a:p>
        </p:txBody>
      </p:sp>
    </p:spTree>
    <p:extLst>
      <p:ext uri="{BB962C8B-B14F-4D97-AF65-F5344CB8AC3E}">
        <p14:creationId xmlns:p14="http://schemas.microsoft.com/office/powerpoint/2010/main" val="204747038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2505605" y="2336760"/>
            <a:ext cx="7024827" cy="1124852"/>
          </a:xfrm>
        </p:spPr>
        <p:txBody>
          <a:bodyPr/>
          <a:lstStyle/>
          <a:p>
            <a:r>
              <a:rPr lang="en-US" sz="6600" dirty="0"/>
              <a:t>Solution Overview</a:t>
            </a:r>
          </a:p>
        </p:txBody>
      </p:sp>
    </p:spTree>
    <p:extLst>
      <p:ext uri="{BB962C8B-B14F-4D97-AF65-F5344CB8AC3E}">
        <p14:creationId xmlns:p14="http://schemas.microsoft.com/office/powerpoint/2010/main" val="283170034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Integrated Solution</a:t>
            </a:r>
          </a:p>
        </p:txBody>
      </p:sp>
      <p:sp>
        <p:nvSpPr>
          <p:cNvPr id="4" name="Slide Number Placeholder 3"/>
          <p:cNvSpPr>
            <a:spLocks noGrp="1"/>
          </p:cNvSpPr>
          <p:nvPr>
            <p:ph type="sldNum" sz="quarter" idx="4"/>
          </p:nvPr>
        </p:nvSpPr>
        <p:spPr/>
        <p:txBody>
          <a:bodyPr/>
          <a:lstStyle/>
          <a:p>
            <a:fld id="{93A0C85F-0AF5-466B-904B-6F3C52FC5D5C}" type="slidenum">
              <a:rPr lang="en-US" smtClean="0"/>
              <a:pPr/>
              <a:t>4</a:t>
            </a:fld>
            <a:endParaRPr lang="en-US" dirty="0"/>
          </a:p>
        </p:txBody>
      </p:sp>
      <p:sp>
        <p:nvSpPr>
          <p:cNvPr id="13" name="Rectangle 12"/>
          <p:cNvSpPr/>
          <p:nvPr/>
        </p:nvSpPr>
        <p:spPr>
          <a:xfrm>
            <a:off x="1204396" y="4456433"/>
            <a:ext cx="9772285" cy="1442332"/>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noFill/>
            <a:prstDash val="solid"/>
          </a:ln>
          <a:effectLst>
            <a:outerShdw blurRad="40000" dist="35687" dir="5400000" rotWithShape="0">
              <a:srgbClr val="000000">
                <a:alpha val="27000"/>
              </a:srgbClr>
            </a:outerShdw>
          </a:effectLst>
        </p:spPr>
        <p:txBody>
          <a:bodyPr rtlCol="0" anchor="ctr"/>
          <a:lstStyle/>
          <a:p>
            <a:pPr fontAlgn="auto">
              <a:spcBef>
                <a:spcPts val="0"/>
              </a:spcBef>
              <a:spcAft>
                <a:spcPts val="0"/>
              </a:spcAft>
              <a:defRPr/>
            </a:pPr>
            <a:r>
              <a:rPr lang="en-US" sz="4800" b="1" kern="0" dirty="0">
                <a:solidFill>
                  <a:prstClr val="white"/>
                </a:solidFill>
                <a:effectLst>
                  <a:innerShdw blurRad="28575" dist="25400" dir="15360000">
                    <a:srgbClr val="000000">
                      <a:alpha val="50000"/>
                    </a:srgbClr>
                  </a:innerShdw>
                </a:effectLst>
                <a:latin typeface="Calibri"/>
              </a:rPr>
              <a:t>Enterprise Risk Management</a:t>
            </a:r>
          </a:p>
        </p:txBody>
      </p:sp>
      <p:sp>
        <p:nvSpPr>
          <p:cNvPr id="14" name="Round Same Side Corner Rectangle 13"/>
          <p:cNvSpPr/>
          <p:nvPr/>
        </p:nvSpPr>
        <p:spPr>
          <a:xfrm>
            <a:off x="1204393" y="2227394"/>
            <a:ext cx="1591567" cy="2231567"/>
          </a:xfrm>
          <a:prstGeom prst="round2SameRect">
            <a:avLst/>
          </a:prstGeom>
          <a:gradFill rotWithShape="1">
            <a:gsLst>
              <a:gs pos="0">
                <a:srgbClr val="1F497D">
                  <a:lumMod val="50000"/>
                </a:srgbClr>
              </a:gs>
              <a:gs pos="80000">
                <a:srgbClr val="1F497D">
                  <a:lumMod val="75000"/>
                </a:srgbClr>
              </a:gs>
              <a:gs pos="100000">
                <a:srgbClr val="1F497D"/>
              </a:gs>
            </a:gsLst>
            <a:lin ang="16200000" scaled="0"/>
          </a:gradFill>
          <a:ln w="9525" cap="flat" cmpd="sng" algn="ctr">
            <a:noFill/>
            <a:prstDash val="solid"/>
          </a:ln>
          <a:effectLst>
            <a:outerShdw blurRad="40000" dist="35687" dir="5400000" rotWithShape="0">
              <a:srgbClr val="000000">
                <a:alpha val="27000"/>
              </a:srgbClr>
            </a:outerShdw>
          </a:effectLst>
        </p:spPr>
        <p:txBody>
          <a:bodyPr rtlCol="0" anchor="ctr"/>
          <a:lstStyle/>
          <a:p>
            <a:pPr fontAlgn="auto">
              <a:spcBef>
                <a:spcPts val="0"/>
              </a:spcBef>
              <a:spcAft>
                <a:spcPts val="0"/>
              </a:spcAft>
              <a:defRPr/>
            </a:pPr>
            <a:r>
              <a:rPr lang="en-US" sz="2000" kern="0" dirty="0">
                <a:solidFill>
                  <a:prstClr val="white"/>
                </a:solidFill>
                <a:latin typeface="Calibri"/>
                <a:ea typeface="ヒラギノ角ゴ ProN W3"/>
              </a:rPr>
              <a:t>Security and Emergency Team Operations</a:t>
            </a:r>
          </a:p>
        </p:txBody>
      </p:sp>
      <p:sp>
        <p:nvSpPr>
          <p:cNvPr id="15" name="Round Same Side Corner Rectangle 14"/>
          <p:cNvSpPr/>
          <p:nvPr/>
        </p:nvSpPr>
        <p:spPr>
          <a:xfrm>
            <a:off x="2795960" y="2227383"/>
            <a:ext cx="1652955" cy="2231566"/>
          </a:xfrm>
          <a:prstGeom prst="round2SameRect">
            <a:avLst/>
          </a:prstGeom>
          <a:gradFill rotWithShape="1">
            <a:gsLst>
              <a:gs pos="0">
                <a:srgbClr val="F79646">
                  <a:lumMod val="50000"/>
                </a:srgbClr>
              </a:gs>
              <a:gs pos="80000">
                <a:srgbClr val="F79646">
                  <a:lumMod val="75000"/>
                </a:srgbClr>
              </a:gs>
              <a:gs pos="100000">
                <a:srgbClr val="F79646"/>
              </a:gs>
            </a:gsLst>
            <a:lin ang="16200000" scaled="0"/>
          </a:gradFill>
          <a:ln w="9525" cap="flat" cmpd="sng" algn="ctr">
            <a:noFill/>
            <a:prstDash val="solid"/>
          </a:ln>
          <a:effectLst>
            <a:outerShdw blurRad="40000" dist="35687" dir="5400000" rotWithShape="0">
              <a:srgbClr val="000000">
                <a:alpha val="27000"/>
              </a:srgbClr>
            </a:outerShdw>
          </a:effectLst>
        </p:spPr>
        <p:txBody>
          <a:bodyPr rtlCol="0" anchor="ctr"/>
          <a:lstStyle/>
          <a:p>
            <a:pPr fontAlgn="auto">
              <a:spcBef>
                <a:spcPts val="0"/>
              </a:spcBef>
              <a:spcAft>
                <a:spcPts val="0"/>
              </a:spcAft>
              <a:defRPr/>
            </a:pPr>
            <a:r>
              <a:rPr lang="en-US" sz="2000" kern="0" dirty="0">
                <a:solidFill>
                  <a:prstClr val="white"/>
                </a:solidFill>
                <a:latin typeface="Calibri"/>
              </a:rPr>
              <a:t>Mobile Alerts &amp; Wearables</a:t>
            </a:r>
          </a:p>
        </p:txBody>
      </p:sp>
      <p:sp>
        <p:nvSpPr>
          <p:cNvPr id="16" name="Round Same Side Corner Rectangle 15"/>
          <p:cNvSpPr/>
          <p:nvPr/>
        </p:nvSpPr>
        <p:spPr>
          <a:xfrm>
            <a:off x="6064710" y="2235306"/>
            <a:ext cx="1652409" cy="2231566"/>
          </a:xfrm>
          <a:prstGeom prst="round2SameRect">
            <a:avLst/>
          </a:prstGeom>
          <a:gradFill rotWithShape="1">
            <a:gsLst>
              <a:gs pos="0">
                <a:srgbClr val="9BBB59">
                  <a:lumMod val="50000"/>
                </a:srgbClr>
              </a:gs>
              <a:gs pos="80000">
                <a:srgbClr val="9BBB59">
                  <a:lumMod val="75000"/>
                </a:srgbClr>
              </a:gs>
              <a:gs pos="100000">
                <a:srgbClr val="9BBB59"/>
              </a:gs>
            </a:gsLst>
            <a:lin ang="16200000" scaled="0"/>
          </a:gradFill>
          <a:ln w="9525" cap="flat" cmpd="sng" algn="ctr">
            <a:noFill/>
            <a:prstDash val="solid"/>
          </a:ln>
          <a:effectLst>
            <a:outerShdw blurRad="40000" dist="35687" dir="5400000" rotWithShape="0">
              <a:srgbClr val="000000">
                <a:alpha val="27000"/>
              </a:srgbClr>
            </a:outerShdw>
          </a:effectLst>
        </p:spPr>
        <p:txBody>
          <a:bodyPr rtlCol="0" anchor="ctr"/>
          <a:lstStyle/>
          <a:p>
            <a:pPr fontAlgn="auto">
              <a:spcBef>
                <a:spcPts val="0"/>
              </a:spcBef>
              <a:spcAft>
                <a:spcPts val="0"/>
              </a:spcAft>
              <a:defRPr/>
            </a:pPr>
            <a:r>
              <a:rPr lang="en-US" sz="2000" kern="0" dirty="0">
                <a:solidFill>
                  <a:prstClr val="white"/>
                </a:solidFill>
                <a:latin typeface="Calibri"/>
                <a:ea typeface="ヒラギノ角ゴ ProN W3"/>
              </a:rPr>
              <a:t>Lone Worker Safety</a:t>
            </a:r>
          </a:p>
        </p:txBody>
      </p:sp>
      <p:sp>
        <p:nvSpPr>
          <p:cNvPr id="17" name="Round Same Side Corner Rectangle 16"/>
          <p:cNvSpPr/>
          <p:nvPr/>
        </p:nvSpPr>
        <p:spPr>
          <a:xfrm>
            <a:off x="7694734" y="2235306"/>
            <a:ext cx="1666148" cy="2231566"/>
          </a:xfrm>
          <a:prstGeom prst="round2SameRect">
            <a:avLst/>
          </a:prstGeom>
          <a:gradFill rotWithShape="1">
            <a:gsLst>
              <a:gs pos="0">
                <a:srgbClr val="C0504D">
                  <a:lumMod val="50000"/>
                </a:srgbClr>
              </a:gs>
              <a:gs pos="80000">
                <a:srgbClr val="C0504D">
                  <a:lumMod val="75000"/>
                </a:srgbClr>
              </a:gs>
              <a:gs pos="100000">
                <a:srgbClr val="C0504D"/>
              </a:gs>
            </a:gsLst>
            <a:lin ang="16200000" scaled="0"/>
          </a:gradFill>
          <a:ln w="9525" cap="flat" cmpd="sng" algn="ctr">
            <a:noFill/>
            <a:prstDash val="solid"/>
          </a:ln>
          <a:effectLst>
            <a:outerShdw blurRad="40000" dist="35687" dir="5400000" rotWithShape="0">
              <a:srgbClr val="000000">
                <a:alpha val="27000"/>
              </a:srgbClr>
            </a:outerShdw>
          </a:effectLst>
        </p:spPr>
        <p:txBody>
          <a:bodyPr rtlCol="0" anchor="ctr"/>
          <a:lstStyle/>
          <a:p>
            <a:pPr fontAlgn="auto">
              <a:spcBef>
                <a:spcPts val="0"/>
              </a:spcBef>
              <a:spcAft>
                <a:spcPts val="0"/>
              </a:spcAft>
              <a:defRPr/>
            </a:pPr>
            <a:r>
              <a:rPr lang="en-US" sz="2000" kern="0" dirty="0">
                <a:solidFill>
                  <a:prstClr val="white"/>
                </a:solidFill>
                <a:latin typeface="Calibri"/>
                <a:ea typeface="ヒラギノ角ゴ ProN W3"/>
              </a:rPr>
              <a:t>Mass &amp; Targeted Notify</a:t>
            </a:r>
          </a:p>
        </p:txBody>
      </p:sp>
      <p:sp>
        <p:nvSpPr>
          <p:cNvPr id="18" name="Round Same Side Corner Rectangle 17"/>
          <p:cNvSpPr/>
          <p:nvPr/>
        </p:nvSpPr>
        <p:spPr>
          <a:xfrm>
            <a:off x="9360883" y="2227384"/>
            <a:ext cx="1615795" cy="2231566"/>
          </a:xfrm>
          <a:prstGeom prst="round2SameRect">
            <a:avLst/>
          </a:prstGeom>
          <a:gradFill rotWithShape="1">
            <a:gsLst>
              <a:gs pos="100000">
                <a:srgbClr val="FF0000"/>
              </a:gs>
              <a:gs pos="80000">
                <a:srgbClr val="FF0000"/>
              </a:gs>
              <a:gs pos="100000">
                <a:srgbClr val="1F497D">
                  <a:lumMod val="60000"/>
                  <a:lumOff val="40000"/>
                </a:srgbClr>
              </a:gs>
            </a:gsLst>
            <a:lin ang="16200000" scaled="0"/>
          </a:gradFill>
          <a:ln w="9525" cap="flat" cmpd="sng" algn="ctr">
            <a:noFill/>
            <a:prstDash val="solid"/>
          </a:ln>
          <a:effectLst>
            <a:outerShdw blurRad="40000" dist="35687" dir="5400000" rotWithShape="0">
              <a:srgbClr val="000000">
                <a:alpha val="27000"/>
              </a:srgbClr>
            </a:outerShdw>
          </a:effectLst>
        </p:spPr>
        <p:txBody>
          <a:bodyPr rtlCol="0" anchor="ctr"/>
          <a:lstStyle/>
          <a:p>
            <a:pPr fontAlgn="auto">
              <a:spcBef>
                <a:spcPts val="0"/>
              </a:spcBef>
              <a:spcAft>
                <a:spcPts val="0"/>
              </a:spcAft>
              <a:defRPr/>
            </a:pPr>
            <a:r>
              <a:rPr lang="en-US" sz="2000" kern="0" dirty="0">
                <a:solidFill>
                  <a:prstClr val="white"/>
                </a:solidFill>
                <a:latin typeface="Calibri"/>
                <a:ea typeface="ヒラギノ角ゴ ProN W3"/>
              </a:rPr>
              <a:t>Indoor Positioning&amp; Reporting</a:t>
            </a:r>
          </a:p>
        </p:txBody>
      </p:sp>
      <p:sp>
        <p:nvSpPr>
          <p:cNvPr id="19" name="Round Same Side Corner Rectangle 18"/>
          <p:cNvSpPr/>
          <p:nvPr/>
        </p:nvSpPr>
        <p:spPr>
          <a:xfrm>
            <a:off x="4448915" y="2227383"/>
            <a:ext cx="1615795" cy="2231566"/>
          </a:xfrm>
          <a:prstGeom prst="round2SameRect">
            <a:avLst/>
          </a:prstGeom>
          <a:gradFill flip="none" rotWithShape="1">
            <a:gsLst>
              <a:gs pos="0">
                <a:srgbClr val="4F81BD">
                  <a:lumMod val="40000"/>
                  <a:lumOff val="60000"/>
                </a:srgbClr>
              </a:gs>
              <a:gs pos="46000">
                <a:srgbClr val="4F81BD">
                  <a:lumMod val="95000"/>
                  <a:lumOff val="5000"/>
                </a:srgbClr>
              </a:gs>
              <a:gs pos="100000">
                <a:srgbClr val="4F81BD">
                  <a:lumMod val="60000"/>
                </a:srgbClr>
              </a:gs>
            </a:gsLst>
            <a:path path="circle">
              <a:fillToRect l="50000" t="130000" r="50000" b="-30000"/>
            </a:path>
            <a:tileRect/>
          </a:gradFill>
          <a:ln w="9525" cap="flat" cmpd="sng" algn="ctr">
            <a:noFill/>
            <a:prstDash val="solid"/>
          </a:ln>
          <a:effectLst>
            <a:outerShdw blurRad="40000" dist="35687" dir="5400000" rotWithShape="0">
              <a:srgbClr val="000000">
                <a:alpha val="27000"/>
              </a:srgbClr>
            </a:outerShdw>
          </a:effectLst>
        </p:spPr>
        <p:txBody>
          <a:bodyPr rtlCol="0" anchor="ctr"/>
          <a:lstStyle/>
          <a:p>
            <a:pPr fontAlgn="auto">
              <a:spcBef>
                <a:spcPts val="0"/>
              </a:spcBef>
              <a:spcAft>
                <a:spcPts val="0"/>
              </a:spcAft>
              <a:defRPr/>
            </a:pPr>
            <a:r>
              <a:rPr lang="en-US" sz="2000" kern="0" dirty="0">
                <a:solidFill>
                  <a:prstClr val="white"/>
                </a:solidFill>
                <a:latin typeface="Calibri"/>
                <a:ea typeface="ヒラギノ角ゴ ProN W3"/>
              </a:rPr>
              <a:t>SafeZones / Regions</a:t>
            </a:r>
          </a:p>
        </p:txBody>
      </p:sp>
      <p:sp>
        <p:nvSpPr>
          <p:cNvPr id="11" name="TextBox 10"/>
          <p:cNvSpPr txBox="1"/>
          <p:nvPr/>
        </p:nvSpPr>
        <p:spPr>
          <a:xfrm>
            <a:off x="7424684" y="408197"/>
            <a:ext cx="3135106" cy="1169551"/>
          </a:xfrm>
          <a:prstGeom prst="rect">
            <a:avLst/>
          </a:prstGeom>
          <a:noFill/>
        </p:spPr>
        <p:txBody>
          <a:bodyPr wrap="square" rtlCol="0">
            <a:spAutoFit/>
          </a:bodyPr>
          <a:lstStyle/>
          <a:p>
            <a:pPr algn="l" eaLnBrk="0" hangingPunct="0">
              <a:tabLst>
                <a:tab pos="857250" algn="l"/>
                <a:tab pos="1028700" algn="l"/>
                <a:tab pos="1143000" algn="l"/>
              </a:tabLst>
            </a:pPr>
            <a:r>
              <a:rPr lang="en-AU" altLang="zh-CN" sz="1400" dirty="0">
                <a:solidFill>
                  <a:srgbClr val="000000"/>
                </a:solidFill>
                <a:ea typeface="SimSun" panose="02010600030101010101" pitchFamily="2" charset="-122"/>
                <a:cs typeface="Arial" panose="020B0604020202020204" pitchFamily="34" charset="0"/>
              </a:rPr>
              <a:t>CriticalArc’s </a:t>
            </a:r>
            <a:r>
              <a:rPr lang="en-AU" altLang="zh-CN" sz="1400" i="1" dirty="0">
                <a:solidFill>
                  <a:srgbClr val="000000"/>
                </a:solidFill>
                <a:ea typeface="SimSun" panose="02010600030101010101" pitchFamily="2" charset="-122"/>
                <a:cs typeface="Arial" panose="020B0604020202020204" pitchFamily="34" charset="0"/>
              </a:rPr>
              <a:t>SafeZone</a:t>
            </a:r>
            <a:r>
              <a:rPr lang="en-AU" altLang="zh-CN" sz="1400" baseline="30000" dirty="0">
                <a:solidFill>
                  <a:srgbClr val="000000"/>
                </a:solidFill>
                <a:ea typeface="SimSun" panose="02010600030101010101" pitchFamily="2" charset="-122"/>
                <a:cs typeface="Arial" panose="020B0604020202020204" pitchFamily="34" charset="0"/>
              </a:rPr>
              <a:t>™</a:t>
            </a:r>
            <a:r>
              <a:rPr lang="en-AU" altLang="zh-CN" sz="1400" dirty="0">
                <a:solidFill>
                  <a:srgbClr val="000000"/>
                </a:solidFill>
                <a:ea typeface="SimSun" panose="02010600030101010101" pitchFamily="2" charset="-122"/>
                <a:cs typeface="Arial" panose="020B0604020202020204" pitchFamily="34" charset="0"/>
              </a:rPr>
              <a:t> is a cloud-based software service that is focused on solving the problems of securing and making safe large campus environments, specifically problems relating to:</a:t>
            </a:r>
          </a:p>
        </p:txBody>
      </p:sp>
    </p:spTree>
    <p:extLst>
      <p:ext uri="{BB962C8B-B14F-4D97-AF65-F5344CB8AC3E}">
        <p14:creationId xmlns:p14="http://schemas.microsoft.com/office/powerpoint/2010/main" val="342158630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Integrated Solution</a:t>
            </a:r>
          </a:p>
        </p:txBody>
      </p:sp>
      <p:sp>
        <p:nvSpPr>
          <p:cNvPr id="4" name="Slide Number Placeholder 3"/>
          <p:cNvSpPr>
            <a:spLocks noGrp="1"/>
          </p:cNvSpPr>
          <p:nvPr>
            <p:ph type="sldNum" sz="quarter" idx="4"/>
          </p:nvPr>
        </p:nvSpPr>
        <p:spPr/>
        <p:txBody>
          <a:bodyPr/>
          <a:lstStyle/>
          <a:p>
            <a:fld id="{93A0C85F-0AF5-466B-904B-6F3C52FC5D5C}" type="slidenum">
              <a:rPr lang="en-US" smtClean="0"/>
              <a:pPr/>
              <a:t>5</a:t>
            </a:fld>
            <a:endParaRPr lang="en-US" dirty="0"/>
          </a:p>
        </p:txBody>
      </p:sp>
      <p:sp>
        <p:nvSpPr>
          <p:cNvPr id="14" name="Round Same Side Corner Rectangle 13"/>
          <p:cNvSpPr/>
          <p:nvPr/>
        </p:nvSpPr>
        <p:spPr>
          <a:xfrm>
            <a:off x="1204393" y="2227394"/>
            <a:ext cx="1591567" cy="2231567"/>
          </a:xfrm>
          <a:prstGeom prst="round2SameRect">
            <a:avLst/>
          </a:prstGeom>
          <a:gradFill rotWithShape="1">
            <a:gsLst>
              <a:gs pos="0">
                <a:srgbClr val="1F497D">
                  <a:lumMod val="50000"/>
                </a:srgbClr>
              </a:gs>
              <a:gs pos="80000">
                <a:srgbClr val="1F497D">
                  <a:lumMod val="75000"/>
                </a:srgbClr>
              </a:gs>
              <a:gs pos="100000">
                <a:srgbClr val="1F497D"/>
              </a:gs>
            </a:gsLst>
            <a:lin ang="16200000" scaled="0"/>
          </a:gradFill>
          <a:ln w="9525" cap="flat" cmpd="sng" algn="ctr">
            <a:noFill/>
            <a:prstDash val="solid"/>
          </a:ln>
          <a:effectLst>
            <a:outerShdw blurRad="40000" dist="35687" dir="5400000" rotWithShape="0">
              <a:srgbClr val="000000">
                <a:alpha val="27000"/>
              </a:srgbClr>
            </a:outerShdw>
          </a:effectLst>
        </p:spPr>
        <p:txBody>
          <a:bodyPr rtlCol="0" anchor="ctr"/>
          <a:lstStyle/>
          <a:p>
            <a:pPr fontAlgn="auto">
              <a:spcBef>
                <a:spcPts val="0"/>
              </a:spcBef>
              <a:spcAft>
                <a:spcPts val="0"/>
              </a:spcAft>
              <a:defRPr/>
            </a:pPr>
            <a:r>
              <a:rPr lang="en-US" sz="2000" kern="0" dirty="0">
                <a:solidFill>
                  <a:prstClr val="white"/>
                </a:solidFill>
                <a:latin typeface="Calibri"/>
                <a:ea typeface="+mn-ea"/>
              </a:rPr>
              <a:t>Security and Emergency Team Operations</a:t>
            </a:r>
          </a:p>
        </p:txBody>
      </p:sp>
      <p:sp>
        <p:nvSpPr>
          <p:cNvPr id="3" name="TextBox 2"/>
          <p:cNvSpPr txBox="1"/>
          <p:nvPr/>
        </p:nvSpPr>
        <p:spPr>
          <a:xfrm>
            <a:off x="2890520" y="2286001"/>
            <a:ext cx="6258560" cy="2400657"/>
          </a:xfrm>
          <a:prstGeom prst="rect">
            <a:avLst/>
          </a:prstGeom>
          <a:noFill/>
          <a:ln w="25400">
            <a:solidFill>
              <a:srgbClr val="FF0000"/>
            </a:solidFill>
          </a:ln>
        </p:spPr>
        <p:txBody>
          <a:bodyPr wrap="square" rtlCol="0">
            <a:spAutoFit/>
          </a:bodyPr>
          <a:lstStyle/>
          <a:p>
            <a:pPr marL="457200" indent="-457200" algn="l">
              <a:buFont typeface="Arial" panose="020B0604020202020204" pitchFamily="34" charset="0"/>
              <a:buChar char="•"/>
            </a:pPr>
            <a:endParaRPr lang="en-US" sz="1800" dirty="0"/>
          </a:p>
          <a:p>
            <a:pPr marL="457200" indent="-457200" algn="l">
              <a:buFont typeface="Arial" panose="020B0604020202020204" pitchFamily="34" charset="0"/>
              <a:buChar char="•"/>
            </a:pPr>
            <a:r>
              <a:rPr lang="en-US" sz="1800" dirty="0"/>
              <a:t>Real time position of assets on a map (first responders)</a:t>
            </a:r>
          </a:p>
          <a:p>
            <a:pPr marL="457200" indent="-457200" algn="l">
              <a:buFont typeface="Arial" panose="020B0604020202020204" pitchFamily="34" charset="0"/>
              <a:buChar char="•"/>
            </a:pPr>
            <a:r>
              <a:rPr lang="en-US" sz="1800" dirty="0"/>
              <a:t>Distributed view in the field for team collaboration</a:t>
            </a:r>
          </a:p>
          <a:p>
            <a:pPr marL="457200" indent="-457200" algn="l">
              <a:buFont typeface="Arial" panose="020B0604020202020204" pitchFamily="34" charset="0"/>
              <a:buChar char="•"/>
            </a:pPr>
            <a:r>
              <a:rPr lang="en-US" sz="1800" dirty="0"/>
              <a:t>Ability to dispatch nearest responder to an incident</a:t>
            </a:r>
          </a:p>
          <a:p>
            <a:pPr marL="457200" indent="-457200" algn="l">
              <a:buFont typeface="Arial" panose="020B0604020202020204" pitchFamily="34" charset="0"/>
              <a:buChar char="•"/>
            </a:pPr>
            <a:r>
              <a:rPr lang="en-US" sz="1800" dirty="0"/>
              <a:t>Alerts provide context and users information</a:t>
            </a:r>
          </a:p>
          <a:p>
            <a:pPr marL="457200" indent="-457200" algn="l">
              <a:buFont typeface="Arial" panose="020B0604020202020204" pitchFamily="34" charset="0"/>
              <a:buChar char="•"/>
            </a:pPr>
            <a:r>
              <a:rPr lang="en-US" sz="1800" dirty="0"/>
              <a:t>Operational Intelligence – Heat Maps</a:t>
            </a:r>
          </a:p>
          <a:p>
            <a:pPr marL="457200" indent="-457200" algn="l">
              <a:buFont typeface="Arial" panose="020B0604020202020204" pitchFamily="34" charset="0"/>
              <a:buChar char="•"/>
            </a:pPr>
            <a:r>
              <a:rPr lang="en-US" sz="1800" dirty="0"/>
              <a:t>Region specific responders or global responders</a:t>
            </a:r>
          </a:p>
          <a:p>
            <a:pPr marL="457200" indent="-457200">
              <a:buFont typeface="Arial" panose="020B0604020202020204" pitchFamily="34" charset="0"/>
              <a:buChar char="•"/>
            </a:pPr>
            <a:endParaRPr lang="en-US" sz="2400" dirty="0"/>
          </a:p>
        </p:txBody>
      </p:sp>
      <p:sp>
        <p:nvSpPr>
          <p:cNvPr id="8" name="Rectangle 7"/>
          <p:cNvSpPr/>
          <p:nvPr/>
        </p:nvSpPr>
        <p:spPr>
          <a:xfrm>
            <a:off x="1204396" y="4456433"/>
            <a:ext cx="9772285" cy="1442332"/>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noFill/>
            <a:prstDash val="solid"/>
          </a:ln>
          <a:effectLst>
            <a:outerShdw blurRad="40000" dist="35687" dir="5400000" rotWithShape="0">
              <a:srgbClr val="000000">
                <a:alpha val="27000"/>
              </a:srgbClr>
            </a:outerShdw>
          </a:effectLst>
        </p:spPr>
        <p:txBody>
          <a:bodyPr rtlCol="0" anchor="ctr"/>
          <a:lstStyle/>
          <a:p>
            <a:pPr fontAlgn="auto">
              <a:spcBef>
                <a:spcPts val="0"/>
              </a:spcBef>
              <a:spcAft>
                <a:spcPts val="0"/>
              </a:spcAft>
              <a:defRPr/>
            </a:pPr>
            <a:r>
              <a:rPr lang="en-US" sz="4800" b="1" kern="0" dirty="0">
                <a:solidFill>
                  <a:prstClr val="white"/>
                </a:solidFill>
                <a:effectLst>
                  <a:innerShdw blurRad="28575" dist="25400" dir="15360000">
                    <a:srgbClr val="000000">
                      <a:alpha val="50000"/>
                    </a:srgbClr>
                  </a:innerShdw>
                </a:effectLst>
                <a:latin typeface="Calibri"/>
                <a:ea typeface="+mn-ea"/>
              </a:rPr>
              <a:t>Enterprise Risk Management</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09421" y="1939908"/>
            <a:ext cx="1231204" cy="2386140"/>
          </a:xfrm>
          <a:prstGeom prst="rect">
            <a:avLst/>
          </a:prstGeom>
        </p:spPr>
      </p:pic>
    </p:spTree>
    <p:extLst>
      <p:ext uri="{BB962C8B-B14F-4D97-AF65-F5344CB8AC3E}">
        <p14:creationId xmlns:p14="http://schemas.microsoft.com/office/powerpoint/2010/main" val="24402745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a:xfrm>
            <a:off x="1515835" y="85629"/>
            <a:ext cx="8842603" cy="668338"/>
          </a:xfrm>
        </p:spPr>
        <p:txBody>
          <a:bodyPr/>
          <a:lstStyle/>
          <a:p>
            <a:r>
              <a:rPr lang="en-US" dirty="0">
                <a:latin typeface="Arial" charset="0"/>
                <a:ea typeface="ヒラギノ角ゴ ProN W3" charset="0"/>
                <a:cs typeface="Arial" charset="0"/>
              </a:rPr>
              <a:t>Heat Maps </a:t>
            </a:r>
            <a:r>
              <a:rPr lang="mr-IN" dirty="0">
                <a:latin typeface="Arial" charset="0"/>
                <a:ea typeface="ヒラギノ角ゴ ProN W3" charset="0"/>
                <a:cs typeface="Arial" charset="0"/>
              </a:rPr>
              <a:t>–</a:t>
            </a:r>
            <a:r>
              <a:rPr lang="en-US" dirty="0">
                <a:latin typeface="Arial" charset="0"/>
                <a:ea typeface="ヒラギノ角ゴ ProN W3" charset="0"/>
                <a:cs typeface="Arial" charset="0"/>
              </a:rPr>
              <a:t> Security Coverage Analysis</a:t>
            </a:r>
          </a:p>
        </p:txBody>
      </p:sp>
      <p:sp>
        <p:nvSpPr>
          <p:cNvPr id="39939" name="Slide Number Placeholder 3"/>
          <p:cNvSpPr>
            <a:spLocks noGrp="1"/>
          </p:cNvSpPr>
          <p:nvPr>
            <p:ph type="sldNum" sz="quarter" idx="4294967295"/>
          </p:nvPr>
        </p:nvSpPr>
        <p:spPr bwMode="auto">
          <a:xfrm>
            <a:off x="10047288" y="6356351"/>
            <a:ext cx="7874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100">
                <a:solidFill>
                  <a:srgbClr val="414141"/>
                </a:solidFill>
                <a:latin typeface="Gill Sans Light" charset="0"/>
                <a:ea typeface="ヒラギノ角ゴ ProN W3" charset="0"/>
                <a:cs typeface="ヒラギノ角ゴ ProN W3" charset="0"/>
                <a:sym typeface="Gill Sans Light" charset="0"/>
              </a:defRPr>
            </a:lvl1pPr>
            <a:lvl2pPr marL="742950" indent="-285750">
              <a:defRPr sz="3100">
                <a:solidFill>
                  <a:srgbClr val="414141"/>
                </a:solidFill>
                <a:latin typeface="Gill Sans Light" charset="0"/>
                <a:ea typeface="ヒラギノ角ゴ ProN W3" charset="0"/>
                <a:cs typeface="ヒラギノ角ゴ ProN W3" charset="0"/>
                <a:sym typeface="Gill Sans Light" charset="0"/>
              </a:defRPr>
            </a:lvl2pPr>
            <a:lvl3pPr marL="1143000" indent="-228600">
              <a:defRPr sz="3100">
                <a:solidFill>
                  <a:srgbClr val="414141"/>
                </a:solidFill>
                <a:latin typeface="Gill Sans Light" charset="0"/>
                <a:ea typeface="ヒラギノ角ゴ ProN W3" charset="0"/>
                <a:cs typeface="ヒラギノ角ゴ ProN W3" charset="0"/>
                <a:sym typeface="Gill Sans Light" charset="0"/>
              </a:defRPr>
            </a:lvl3pPr>
            <a:lvl4pPr marL="1600200" indent="-228600">
              <a:defRPr sz="3100">
                <a:solidFill>
                  <a:srgbClr val="414141"/>
                </a:solidFill>
                <a:latin typeface="Gill Sans Light" charset="0"/>
                <a:ea typeface="ヒラギノ角ゴ ProN W3" charset="0"/>
                <a:cs typeface="ヒラギノ角ゴ ProN W3" charset="0"/>
                <a:sym typeface="Gill Sans Light" charset="0"/>
              </a:defRPr>
            </a:lvl4pPr>
            <a:lvl5pPr marL="2057400" indent="-228600">
              <a:defRPr sz="3100">
                <a:solidFill>
                  <a:srgbClr val="414141"/>
                </a:solidFill>
                <a:latin typeface="Gill Sans Light" charset="0"/>
                <a:ea typeface="ヒラギノ角ゴ ProN W3" charset="0"/>
                <a:cs typeface="ヒラギノ角ゴ ProN W3" charset="0"/>
                <a:sym typeface="Gill Sans Light" charset="0"/>
              </a:defRPr>
            </a:lvl5pPr>
            <a:lvl6pPr marL="2514600" indent="-228600" eaLnBrk="0" fontAlgn="base" hangingPunct="0">
              <a:spcBef>
                <a:spcPct val="0"/>
              </a:spcBef>
              <a:spcAft>
                <a:spcPct val="0"/>
              </a:spcAft>
              <a:defRPr sz="3100">
                <a:solidFill>
                  <a:srgbClr val="414141"/>
                </a:solidFill>
                <a:latin typeface="Gill Sans Light" charset="0"/>
                <a:ea typeface="ヒラギノ角ゴ ProN W3" charset="0"/>
                <a:cs typeface="ヒラギノ角ゴ ProN W3" charset="0"/>
                <a:sym typeface="Gill Sans Light" charset="0"/>
              </a:defRPr>
            </a:lvl6pPr>
            <a:lvl7pPr marL="2971800" indent="-228600" eaLnBrk="0" fontAlgn="base" hangingPunct="0">
              <a:spcBef>
                <a:spcPct val="0"/>
              </a:spcBef>
              <a:spcAft>
                <a:spcPct val="0"/>
              </a:spcAft>
              <a:defRPr sz="3100">
                <a:solidFill>
                  <a:srgbClr val="414141"/>
                </a:solidFill>
                <a:latin typeface="Gill Sans Light" charset="0"/>
                <a:ea typeface="ヒラギノ角ゴ ProN W3" charset="0"/>
                <a:cs typeface="ヒラギノ角ゴ ProN W3" charset="0"/>
                <a:sym typeface="Gill Sans Light" charset="0"/>
              </a:defRPr>
            </a:lvl7pPr>
            <a:lvl8pPr marL="3429000" indent="-228600" eaLnBrk="0" fontAlgn="base" hangingPunct="0">
              <a:spcBef>
                <a:spcPct val="0"/>
              </a:spcBef>
              <a:spcAft>
                <a:spcPct val="0"/>
              </a:spcAft>
              <a:defRPr sz="3100">
                <a:solidFill>
                  <a:srgbClr val="414141"/>
                </a:solidFill>
                <a:latin typeface="Gill Sans Light" charset="0"/>
                <a:ea typeface="ヒラギノ角ゴ ProN W3" charset="0"/>
                <a:cs typeface="ヒラギノ角ゴ ProN W3" charset="0"/>
                <a:sym typeface="Gill Sans Light" charset="0"/>
              </a:defRPr>
            </a:lvl8pPr>
            <a:lvl9pPr marL="3886200" indent="-228600" eaLnBrk="0" fontAlgn="base" hangingPunct="0">
              <a:spcBef>
                <a:spcPct val="0"/>
              </a:spcBef>
              <a:spcAft>
                <a:spcPct val="0"/>
              </a:spcAft>
              <a:defRPr sz="3100">
                <a:solidFill>
                  <a:srgbClr val="414141"/>
                </a:solidFill>
                <a:latin typeface="Gill Sans Light" charset="0"/>
                <a:ea typeface="ヒラギノ角ゴ ProN W3" charset="0"/>
                <a:cs typeface="ヒラギノ角ゴ ProN W3" charset="0"/>
                <a:sym typeface="Gill Sans Light" charset="0"/>
              </a:defRPr>
            </a:lvl9pPr>
          </a:lstStyle>
          <a:p>
            <a:fld id="{B2B51BC4-62DE-1841-9B99-B747D5F2EFF6}" type="slidenum">
              <a:rPr lang="en-US" sz="1000">
                <a:latin typeface="Arial" charset="0"/>
                <a:cs typeface="Arial" charset="0"/>
              </a:rPr>
              <a:pPr/>
              <a:t>6</a:t>
            </a:fld>
            <a:endParaRPr lang="en-US" sz="1000" dirty="0">
              <a:latin typeface="Arial" charset="0"/>
              <a:cs typeface="Arial" charset="0"/>
            </a:endParaRPr>
          </a:p>
        </p:txBody>
      </p:sp>
      <p:pic>
        <p:nvPicPr>
          <p:cNvPr id="1026" name="Picture 3" descr="image001">
            <a:extLst>
              <a:ext uri="{FF2B5EF4-FFF2-40B4-BE49-F238E27FC236}">
                <a16:creationId xmlns:a16="http://schemas.microsoft.com/office/drawing/2014/main" id="{52A62973-74B2-4393-AAC0-8334E4FD9F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53968"/>
            <a:ext cx="9906000" cy="5781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21506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Integrated Solution</a:t>
            </a:r>
          </a:p>
        </p:txBody>
      </p:sp>
      <p:sp>
        <p:nvSpPr>
          <p:cNvPr id="4" name="Slide Number Placeholder 3"/>
          <p:cNvSpPr>
            <a:spLocks noGrp="1"/>
          </p:cNvSpPr>
          <p:nvPr>
            <p:ph type="sldNum" sz="quarter" idx="4"/>
          </p:nvPr>
        </p:nvSpPr>
        <p:spPr/>
        <p:txBody>
          <a:bodyPr/>
          <a:lstStyle/>
          <a:p>
            <a:fld id="{93A0C85F-0AF5-466B-904B-6F3C52FC5D5C}" type="slidenum">
              <a:rPr lang="en-US" smtClean="0"/>
              <a:pPr/>
              <a:t>7</a:t>
            </a:fld>
            <a:endParaRPr lang="en-US" dirty="0"/>
          </a:p>
        </p:txBody>
      </p:sp>
      <p:sp>
        <p:nvSpPr>
          <p:cNvPr id="14" name="Round Same Side Corner Rectangle 13"/>
          <p:cNvSpPr/>
          <p:nvPr/>
        </p:nvSpPr>
        <p:spPr>
          <a:xfrm>
            <a:off x="1204393" y="2227394"/>
            <a:ext cx="1591567" cy="2231567"/>
          </a:xfrm>
          <a:prstGeom prst="round2SameRect">
            <a:avLst/>
          </a:prstGeom>
          <a:gradFill rotWithShape="1">
            <a:gsLst>
              <a:gs pos="0">
                <a:srgbClr val="1F497D">
                  <a:lumMod val="50000"/>
                </a:srgbClr>
              </a:gs>
              <a:gs pos="80000">
                <a:srgbClr val="1F497D">
                  <a:lumMod val="75000"/>
                </a:srgbClr>
              </a:gs>
              <a:gs pos="100000">
                <a:srgbClr val="1F497D"/>
              </a:gs>
            </a:gsLst>
            <a:lin ang="16200000" scaled="0"/>
          </a:gradFill>
          <a:ln w="9525" cap="flat" cmpd="sng" algn="ctr">
            <a:noFill/>
            <a:prstDash val="solid"/>
          </a:ln>
          <a:effectLst>
            <a:outerShdw blurRad="40000" dist="35687" dir="5400000" rotWithShape="0">
              <a:srgbClr val="000000">
                <a:alpha val="27000"/>
              </a:srgbClr>
            </a:outerShdw>
          </a:effectLst>
        </p:spPr>
        <p:txBody>
          <a:bodyPr rtlCol="0" anchor="ctr"/>
          <a:lstStyle/>
          <a:p>
            <a:pPr fontAlgn="auto">
              <a:spcBef>
                <a:spcPts val="0"/>
              </a:spcBef>
              <a:spcAft>
                <a:spcPts val="0"/>
              </a:spcAft>
              <a:defRPr/>
            </a:pPr>
            <a:r>
              <a:rPr lang="en-US" sz="2000" kern="0" dirty="0">
                <a:solidFill>
                  <a:prstClr val="white"/>
                </a:solidFill>
                <a:latin typeface="Calibri"/>
                <a:ea typeface="+mn-ea"/>
              </a:rPr>
              <a:t>Security and Emergency Team Operations</a:t>
            </a:r>
          </a:p>
        </p:txBody>
      </p:sp>
      <p:sp>
        <p:nvSpPr>
          <p:cNvPr id="15" name="Round Same Side Corner Rectangle 14"/>
          <p:cNvSpPr/>
          <p:nvPr/>
        </p:nvSpPr>
        <p:spPr>
          <a:xfrm>
            <a:off x="2795960" y="2227383"/>
            <a:ext cx="1652955" cy="2231566"/>
          </a:xfrm>
          <a:prstGeom prst="round2SameRect">
            <a:avLst/>
          </a:prstGeom>
          <a:gradFill rotWithShape="1">
            <a:gsLst>
              <a:gs pos="0">
                <a:srgbClr val="F79646">
                  <a:lumMod val="50000"/>
                </a:srgbClr>
              </a:gs>
              <a:gs pos="80000">
                <a:srgbClr val="F79646">
                  <a:lumMod val="75000"/>
                </a:srgbClr>
              </a:gs>
              <a:gs pos="100000">
                <a:srgbClr val="F79646"/>
              </a:gs>
            </a:gsLst>
            <a:lin ang="16200000" scaled="0"/>
          </a:gradFill>
          <a:ln w="9525" cap="flat" cmpd="sng" algn="ctr">
            <a:noFill/>
            <a:prstDash val="solid"/>
          </a:ln>
          <a:effectLst>
            <a:outerShdw blurRad="40000" dist="35687" dir="5400000" rotWithShape="0">
              <a:srgbClr val="000000">
                <a:alpha val="27000"/>
              </a:srgbClr>
            </a:outerShdw>
          </a:effectLst>
        </p:spPr>
        <p:txBody>
          <a:bodyPr rtlCol="0" anchor="ctr"/>
          <a:lstStyle/>
          <a:p>
            <a:pPr fontAlgn="auto">
              <a:spcBef>
                <a:spcPts val="0"/>
              </a:spcBef>
              <a:spcAft>
                <a:spcPts val="0"/>
              </a:spcAft>
              <a:defRPr/>
            </a:pPr>
            <a:r>
              <a:rPr lang="en-US" sz="2000" kern="0" dirty="0">
                <a:solidFill>
                  <a:prstClr val="white"/>
                </a:solidFill>
                <a:latin typeface="Calibri"/>
                <a:ea typeface="+mn-ea"/>
              </a:rPr>
              <a:t>Mobile Alerts &amp; Wearables</a:t>
            </a:r>
          </a:p>
        </p:txBody>
      </p:sp>
      <p:sp>
        <p:nvSpPr>
          <p:cNvPr id="12" name="TextBox 11"/>
          <p:cNvSpPr txBox="1"/>
          <p:nvPr/>
        </p:nvSpPr>
        <p:spPr>
          <a:xfrm>
            <a:off x="4536440" y="2424723"/>
            <a:ext cx="6298082" cy="1846659"/>
          </a:xfrm>
          <a:prstGeom prst="rect">
            <a:avLst/>
          </a:prstGeom>
          <a:noFill/>
          <a:ln w="25400">
            <a:solidFill>
              <a:srgbClr val="FF0000"/>
            </a:solidFill>
          </a:ln>
        </p:spPr>
        <p:txBody>
          <a:bodyPr wrap="square" rtlCol="0">
            <a:spAutoFit/>
          </a:bodyPr>
          <a:lstStyle/>
          <a:p>
            <a:pPr marL="457200" indent="-457200" algn="l">
              <a:buFont typeface="Arial" panose="020B0604020202020204" pitchFamily="34" charset="0"/>
              <a:buChar char="•"/>
            </a:pPr>
            <a:r>
              <a:rPr lang="en-US" sz="1900" dirty="0"/>
              <a:t>For staff, visitors and approved contractors</a:t>
            </a:r>
          </a:p>
          <a:p>
            <a:pPr marL="457200" indent="-457200" algn="l">
              <a:buFont typeface="Arial" panose="020B0604020202020204" pitchFamily="34" charset="0"/>
              <a:buChar char="•"/>
            </a:pPr>
            <a:r>
              <a:rPr lang="en-US" sz="1900" dirty="0"/>
              <a:t>Ability to summon assistance and automate a call </a:t>
            </a:r>
          </a:p>
          <a:p>
            <a:pPr marL="457200" indent="-457200" algn="l">
              <a:buFont typeface="Arial" panose="020B0604020202020204" pitchFamily="34" charset="0"/>
              <a:buChar char="•"/>
            </a:pPr>
            <a:r>
              <a:rPr lang="en-US" sz="1900" dirty="0"/>
              <a:t>Provides real time information to the first responders</a:t>
            </a:r>
          </a:p>
          <a:p>
            <a:pPr marL="457200" indent="-457200" algn="l">
              <a:buFont typeface="Arial" panose="020B0604020202020204" pitchFamily="34" charset="0"/>
              <a:buChar char="•"/>
            </a:pPr>
            <a:r>
              <a:rPr lang="en-US" sz="1900" dirty="0"/>
              <a:t>Panic alarm in your pocket </a:t>
            </a:r>
          </a:p>
          <a:p>
            <a:pPr marL="457200" indent="-457200" algn="l">
              <a:buFont typeface="Arial" panose="020B0604020202020204" pitchFamily="34" charset="0"/>
              <a:buChar char="•"/>
            </a:pPr>
            <a:r>
              <a:rPr lang="en-US" sz="1900" dirty="0"/>
              <a:t>Extend safety and security off campus globally</a:t>
            </a:r>
          </a:p>
          <a:p>
            <a:pPr marL="457200" indent="-457200" algn="l">
              <a:buFont typeface="Arial" panose="020B0604020202020204" pitchFamily="34" charset="0"/>
              <a:buChar char="•"/>
            </a:pPr>
            <a:r>
              <a:rPr lang="en-US" sz="1900" dirty="0"/>
              <a:t>Removes cultural and language barriers</a:t>
            </a:r>
          </a:p>
        </p:txBody>
      </p:sp>
      <p:sp>
        <p:nvSpPr>
          <p:cNvPr id="9" name="Rectangle 8"/>
          <p:cNvSpPr/>
          <p:nvPr/>
        </p:nvSpPr>
        <p:spPr>
          <a:xfrm>
            <a:off x="1204396" y="4456433"/>
            <a:ext cx="9772285" cy="1442332"/>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noFill/>
            <a:prstDash val="solid"/>
          </a:ln>
          <a:effectLst>
            <a:outerShdw blurRad="40000" dist="35687" dir="5400000" rotWithShape="0">
              <a:srgbClr val="000000">
                <a:alpha val="27000"/>
              </a:srgbClr>
            </a:outerShdw>
          </a:effectLst>
        </p:spPr>
        <p:txBody>
          <a:bodyPr rtlCol="0" anchor="ctr"/>
          <a:lstStyle/>
          <a:p>
            <a:pPr fontAlgn="auto">
              <a:spcBef>
                <a:spcPts val="0"/>
              </a:spcBef>
              <a:spcAft>
                <a:spcPts val="0"/>
              </a:spcAft>
              <a:defRPr/>
            </a:pPr>
            <a:r>
              <a:rPr lang="en-US" sz="4800" b="1" kern="0" dirty="0">
                <a:solidFill>
                  <a:prstClr val="white"/>
                </a:solidFill>
                <a:effectLst>
                  <a:innerShdw blurRad="28575" dist="25400" dir="15360000">
                    <a:srgbClr val="000000">
                      <a:alpha val="50000"/>
                    </a:srgbClr>
                  </a:innerShdw>
                </a:effectLst>
                <a:latin typeface="Calibri"/>
              </a:rPr>
              <a:t>Enterprise Risk Management</a:t>
            </a:r>
          </a:p>
        </p:txBody>
      </p:sp>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75300" y="349345"/>
            <a:ext cx="1386723" cy="1810344"/>
          </a:xfrm>
          <a:prstGeom prst="rect">
            <a:avLst/>
          </a:prstGeom>
        </p:spPr>
      </p:pic>
      <p:pic>
        <p:nvPicPr>
          <p:cNvPr id="11" name="Picture 10"/>
          <p:cNvPicPr>
            <a:picLocks noChangeAspect="1"/>
          </p:cNvPicPr>
          <p:nvPr/>
        </p:nvPicPr>
        <p:blipFill>
          <a:blip r:embed="rId3"/>
          <a:stretch>
            <a:fillRect/>
          </a:stretch>
        </p:blipFill>
        <p:spPr>
          <a:xfrm>
            <a:off x="7893622" y="591721"/>
            <a:ext cx="1186106" cy="806552"/>
          </a:xfrm>
          <a:prstGeom prst="rect">
            <a:avLst/>
          </a:prstGeom>
        </p:spPr>
      </p:pic>
      <p:pic>
        <p:nvPicPr>
          <p:cNvPr id="13" name="Picture 12"/>
          <p:cNvPicPr>
            <a:picLocks noChangeAspect="1"/>
          </p:cNvPicPr>
          <p:nvPr/>
        </p:nvPicPr>
        <p:blipFill>
          <a:blip r:embed="rId4"/>
          <a:stretch>
            <a:fillRect/>
          </a:stretch>
        </p:blipFill>
        <p:spPr>
          <a:xfrm>
            <a:off x="7893623" y="1485423"/>
            <a:ext cx="1201211" cy="806783"/>
          </a:xfrm>
          <a:prstGeom prst="rect">
            <a:avLst/>
          </a:prstGeom>
        </p:spPr>
      </p:pic>
      <p:pic>
        <p:nvPicPr>
          <p:cNvPr id="16" name="Picture 15"/>
          <p:cNvPicPr>
            <a:picLocks noChangeAspect="1"/>
          </p:cNvPicPr>
          <p:nvPr/>
        </p:nvPicPr>
        <p:blipFill>
          <a:blip r:embed="rId5"/>
          <a:stretch>
            <a:fillRect/>
          </a:stretch>
        </p:blipFill>
        <p:spPr>
          <a:xfrm>
            <a:off x="6986167" y="909347"/>
            <a:ext cx="817223" cy="1152151"/>
          </a:xfrm>
          <a:prstGeom prst="rect">
            <a:avLst/>
          </a:prstGeom>
        </p:spPr>
      </p:pic>
      <p:pic>
        <p:nvPicPr>
          <p:cNvPr id="17" name="Picture 16">
            <a:extLst>
              <a:ext uri="{FF2B5EF4-FFF2-40B4-BE49-F238E27FC236}">
                <a16:creationId xmlns:a16="http://schemas.microsoft.com/office/drawing/2014/main" id="{1B841C47-3C60-46D1-A447-ED63806C0FB9}"/>
              </a:ext>
            </a:extLst>
          </p:cNvPr>
          <p:cNvPicPr>
            <a:picLocks noChangeAspect="1"/>
          </p:cNvPicPr>
          <p:nvPr/>
        </p:nvPicPr>
        <p:blipFill>
          <a:blip r:embed="rId6"/>
          <a:stretch>
            <a:fillRect/>
          </a:stretch>
        </p:blipFill>
        <p:spPr>
          <a:xfrm>
            <a:off x="5754530" y="1023241"/>
            <a:ext cx="1081597" cy="1204142"/>
          </a:xfrm>
          <a:prstGeom prst="rect">
            <a:avLst/>
          </a:prstGeom>
        </p:spPr>
      </p:pic>
    </p:spTree>
    <p:extLst>
      <p:ext uri="{BB962C8B-B14F-4D97-AF65-F5344CB8AC3E}">
        <p14:creationId xmlns:p14="http://schemas.microsoft.com/office/powerpoint/2010/main" val="108546574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Satellite Options</a:t>
            </a:r>
          </a:p>
        </p:txBody>
      </p:sp>
      <p:sp>
        <p:nvSpPr>
          <p:cNvPr id="4" name="Slide Number Placeholder 3"/>
          <p:cNvSpPr>
            <a:spLocks noGrp="1"/>
          </p:cNvSpPr>
          <p:nvPr>
            <p:ph type="sldNum" sz="quarter" idx="4"/>
          </p:nvPr>
        </p:nvSpPr>
        <p:spPr/>
        <p:txBody>
          <a:bodyPr/>
          <a:lstStyle/>
          <a:p>
            <a:pPr>
              <a:defRPr/>
            </a:pPr>
            <a:fld id="{93A0C85F-0AF5-466B-904B-6F3C52FC5D5C}" type="slidenum">
              <a:rPr lang="en-US"/>
              <a:pPr>
                <a:defRPr/>
              </a:pPr>
              <a:t>8</a:t>
            </a:fld>
            <a:endParaRPr lang="en-US" dirty="0"/>
          </a:p>
        </p:txBody>
      </p:sp>
      <p:pic>
        <p:nvPicPr>
          <p:cNvPr id="6" name="Picture 5">
            <a:extLst>
              <a:ext uri="{FF2B5EF4-FFF2-40B4-BE49-F238E27FC236}">
                <a16:creationId xmlns:a16="http://schemas.microsoft.com/office/drawing/2014/main" id="{8A4822D7-2D34-9D44-BD6E-4401D3CE8ED3}"/>
              </a:ext>
            </a:extLst>
          </p:cNvPr>
          <p:cNvPicPr>
            <a:picLocks noChangeAspect="1"/>
          </p:cNvPicPr>
          <p:nvPr/>
        </p:nvPicPr>
        <p:blipFill>
          <a:blip r:embed="rId2"/>
          <a:stretch>
            <a:fillRect/>
          </a:stretch>
        </p:blipFill>
        <p:spPr>
          <a:xfrm>
            <a:off x="6114011" y="301316"/>
            <a:ext cx="4309989" cy="5746651"/>
          </a:xfrm>
          <a:prstGeom prst="rect">
            <a:avLst/>
          </a:prstGeom>
        </p:spPr>
      </p:pic>
      <p:pic>
        <p:nvPicPr>
          <p:cNvPr id="8" name="Picture 7">
            <a:extLst>
              <a:ext uri="{FF2B5EF4-FFF2-40B4-BE49-F238E27FC236}">
                <a16:creationId xmlns:a16="http://schemas.microsoft.com/office/drawing/2014/main" id="{815E3B2F-CB00-0B4B-BD7E-3C82F453D256}"/>
              </a:ext>
            </a:extLst>
          </p:cNvPr>
          <p:cNvPicPr>
            <a:picLocks noChangeAspect="1"/>
          </p:cNvPicPr>
          <p:nvPr/>
        </p:nvPicPr>
        <p:blipFill>
          <a:blip r:embed="rId3"/>
          <a:stretch>
            <a:fillRect/>
          </a:stretch>
        </p:blipFill>
        <p:spPr>
          <a:xfrm>
            <a:off x="2164829" y="2025764"/>
            <a:ext cx="3315392" cy="3315392"/>
          </a:xfrm>
          <a:prstGeom prst="rect">
            <a:avLst/>
          </a:prstGeom>
        </p:spPr>
      </p:pic>
    </p:spTree>
    <p:extLst>
      <p:ext uri="{BB962C8B-B14F-4D97-AF65-F5344CB8AC3E}">
        <p14:creationId xmlns:p14="http://schemas.microsoft.com/office/powerpoint/2010/main" val="8688716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Indoor Positioning</a:t>
            </a:r>
          </a:p>
        </p:txBody>
      </p:sp>
      <p:sp>
        <p:nvSpPr>
          <p:cNvPr id="3" name="Slide Number Placeholder 2"/>
          <p:cNvSpPr>
            <a:spLocks noGrp="1"/>
          </p:cNvSpPr>
          <p:nvPr>
            <p:ph type="sldNum" sz="quarter" idx="4"/>
          </p:nvPr>
        </p:nvSpPr>
        <p:spPr/>
        <p:txBody>
          <a:bodyPr/>
          <a:lstStyle/>
          <a:p>
            <a:fld id="{93A0C85F-0AF5-466B-904B-6F3C52FC5D5C}" type="slidenum">
              <a:rPr lang="en-US" smtClean="0"/>
              <a:pPr/>
              <a:t>9</a:t>
            </a:fld>
            <a:endParaRPr lang="en-US" dirty="0"/>
          </a:p>
        </p:txBody>
      </p:sp>
      <p:pic>
        <p:nvPicPr>
          <p:cNvPr id="2050"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330961"/>
            <a:ext cx="4819650" cy="29003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390" t="19698" r="3669" b="27255"/>
          <a:stretch/>
        </p:blipFill>
        <p:spPr>
          <a:xfrm>
            <a:off x="5488941" y="8951595"/>
            <a:ext cx="2508885" cy="1402080"/>
          </a:xfrm>
          <a:prstGeom prst="rect">
            <a:avLst/>
          </a:prstGeom>
          <a:effectLst>
            <a:outerShdw blurRad="50800" dist="38100" dir="2700000" algn="tl" rotWithShape="0">
              <a:prstClr val="black">
                <a:alpha val="40000"/>
              </a:prstClr>
            </a:outerShdw>
          </a:effectLst>
        </p:spPr>
      </p:pic>
      <p:sp>
        <p:nvSpPr>
          <p:cNvPr id="5" name="Rectangle 3"/>
          <p:cNvSpPr>
            <a:spLocks noChangeArrowheads="1"/>
          </p:cNvSpPr>
          <p:nvPr/>
        </p:nvSpPr>
        <p:spPr bwMode="auto">
          <a:xfrm>
            <a:off x="1478280" y="653568"/>
            <a:ext cx="454162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eaLnBrk="0" hangingPunct="0"/>
            <a:br>
              <a:rPr lang="en-AU" altLang="zh-CN" sz="1000" dirty="0">
                <a:solidFill>
                  <a:srgbClr val="000000"/>
                </a:solidFill>
                <a:latin typeface="Arial" panose="020B0604020202020204" pitchFamily="34" charset="0"/>
                <a:ea typeface="SimSun" panose="02010600030101010101" pitchFamily="2" charset="-122"/>
                <a:cs typeface="Arial" panose="020B0604020202020204" pitchFamily="34" charset="0"/>
              </a:rPr>
            </a:br>
            <a:r>
              <a:rPr lang="en-AU" altLang="zh-CN" sz="1800" dirty="0">
                <a:solidFill>
                  <a:srgbClr val="000000"/>
                </a:solidFill>
                <a:latin typeface="Arial" panose="020B0604020202020204" pitchFamily="34" charset="0"/>
                <a:ea typeface="SimSun" panose="02010600030101010101" pitchFamily="2" charset="-122"/>
                <a:cs typeface="Arial" panose="020B0604020202020204" pitchFamily="34" charset="0"/>
              </a:rPr>
              <a:t>Detailed floor plans with indoor positioning</a:t>
            </a:r>
            <a:r>
              <a:rPr lang="en-AU" altLang="zh-CN" sz="1000" dirty="0">
                <a:solidFill>
                  <a:srgbClr val="000000"/>
                </a:solidFill>
                <a:latin typeface="Arial" panose="020B0604020202020204" pitchFamily="34" charset="0"/>
                <a:ea typeface="SimSun" panose="02010600030101010101" pitchFamily="2" charset="-122"/>
                <a:cs typeface="Arial" panose="020B0604020202020204" pitchFamily="34" charset="0"/>
              </a:rPr>
              <a:t>:</a:t>
            </a:r>
            <a:br>
              <a:rPr lang="en-AU" altLang="zh-CN" sz="1000" dirty="0">
                <a:solidFill>
                  <a:srgbClr val="000000"/>
                </a:solidFill>
                <a:latin typeface="Arial" panose="020B0604020202020204" pitchFamily="34" charset="0"/>
                <a:ea typeface="SimSun" panose="02010600030101010101" pitchFamily="2" charset="-122"/>
                <a:cs typeface="Arial" panose="020B0604020202020204" pitchFamily="34" charset="0"/>
              </a:rPr>
            </a:br>
            <a:br>
              <a:rPr lang="en-AU" altLang="zh-CN" sz="1000" dirty="0">
                <a:solidFill>
                  <a:srgbClr val="000000"/>
                </a:solidFill>
                <a:latin typeface="Arial" panose="020B0604020202020204" pitchFamily="34" charset="0"/>
                <a:ea typeface="SimSun" panose="02010600030101010101" pitchFamily="2" charset="-122"/>
                <a:cs typeface="Arial" panose="020B0604020202020204" pitchFamily="34" charset="0"/>
              </a:rPr>
            </a:br>
            <a:endParaRPr lang="en-AU" altLang="zh-CN" sz="1800" dirty="0">
              <a:solidFill>
                <a:schemeClr val="tx1"/>
              </a:solidFill>
              <a:latin typeface="Arial" panose="020B0604020202020204" pitchFamily="34" charset="0"/>
            </a:endParaRPr>
          </a:p>
        </p:txBody>
      </p:sp>
      <p:sp>
        <p:nvSpPr>
          <p:cNvPr id="7" name="Rectangle 4"/>
          <p:cNvSpPr>
            <a:spLocks noChangeArrowheads="1"/>
          </p:cNvSpPr>
          <p:nvPr/>
        </p:nvSpPr>
        <p:spPr bwMode="auto">
          <a:xfrm>
            <a:off x="2057401" y="4015880"/>
            <a:ext cx="18473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lgn="l" eaLnBrk="0" hangingPunct="0">
              <a:tabLst>
                <a:tab pos="571500" algn="l"/>
                <a:tab pos="914400" algn="l"/>
                <a:tab pos="1371600" algn="l"/>
              </a:tabLst>
              <a:defRPr>
                <a:solidFill>
                  <a:schemeClr val="tx1"/>
                </a:solidFill>
                <a:latin typeface="Arial" panose="020B0604020202020204" pitchFamily="34" charset="0"/>
              </a:defRPr>
            </a:lvl1pPr>
            <a:lvl2pPr marL="457200" algn="l" eaLnBrk="0" hangingPunct="0">
              <a:tabLst>
                <a:tab pos="571500" algn="l"/>
                <a:tab pos="914400" algn="l"/>
                <a:tab pos="1371600" algn="l"/>
              </a:tabLst>
              <a:defRPr>
                <a:solidFill>
                  <a:schemeClr val="tx1"/>
                </a:solidFill>
                <a:latin typeface="Arial" panose="020B0604020202020204" pitchFamily="34" charset="0"/>
              </a:defRPr>
            </a:lvl2pPr>
            <a:lvl3pPr marL="914400" algn="l" eaLnBrk="0" hangingPunct="0">
              <a:tabLst>
                <a:tab pos="571500" algn="l"/>
                <a:tab pos="914400" algn="l"/>
                <a:tab pos="1371600" algn="l"/>
              </a:tabLst>
              <a:defRPr>
                <a:solidFill>
                  <a:schemeClr val="tx1"/>
                </a:solidFill>
                <a:latin typeface="Arial" panose="020B0604020202020204" pitchFamily="34" charset="0"/>
              </a:defRPr>
            </a:lvl3pPr>
            <a:lvl4pPr marL="1371600" algn="l" eaLnBrk="0" hangingPunct="0">
              <a:tabLst>
                <a:tab pos="571500" algn="l"/>
                <a:tab pos="914400" algn="l"/>
                <a:tab pos="1371600" algn="l"/>
              </a:tabLst>
              <a:defRPr>
                <a:solidFill>
                  <a:schemeClr val="tx1"/>
                </a:solidFill>
                <a:latin typeface="Arial" panose="020B0604020202020204" pitchFamily="34" charset="0"/>
              </a:defRPr>
            </a:lvl4pPr>
            <a:lvl5pPr marL="1828800" algn="l" eaLnBrk="0" hangingPunct="0">
              <a:tabLst>
                <a:tab pos="571500" algn="l"/>
                <a:tab pos="914400" algn="l"/>
                <a:tab pos="1371600"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571500" algn="l"/>
                <a:tab pos="914400" algn="l"/>
                <a:tab pos="1371600"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571500" algn="l"/>
                <a:tab pos="914400" algn="l"/>
                <a:tab pos="1371600"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571500" algn="l"/>
                <a:tab pos="914400" algn="l"/>
                <a:tab pos="1371600"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571500" algn="l"/>
                <a:tab pos="914400" algn="l"/>
                <a:tab pos="1371600" algn="l"/>
              </a:tabLst>
              <a:defRPr>
                <a:solidFill>
                  <a:schemeClr val="tx1"/>
                </a:solidFill>
                <a:latin typeface="Arial" panose="020B0604020202020204" pitchFamily="34" charset="0"/>
              </a:defRPr>
            </a:lvl9pPr>
          </a:lstStyle>
          <a:p>
            <a:endParaRPr lang="en-US" altLang="zh-CN" sz="400" dirty="0"/>
          </a:p>
          <a:p>
            <a:endParaRPr lang="en-US" altLang="zh-CN" sz="1800" dirty="0"/>
          </a:p>
        </p:txBody>
      </p:sp>
      <p:sp>
        <p:nvSpPr>
          <p:cNvPr id="8" name="Rectangle 5"/>
          <p:cNvSpPr>
            <a:spLocks noChangeArrowheads="1"/>
          </p:cNvSpPr>
          <p:nvPr/>
        </p:nvSpPr>
        <p:spPr bwMode="auto">
          <a:xfrm>
            <a:off x="7832435" y="3946631"/>
            <a:ext cx="184731" cy="56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10" name="Picture 9"/>
          <p:cNvPicPr/>
          <p:nvPr/>
        </p:nvPicPr>
        <p:blipFill rotWithShape="1">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12239" t="11567" r="22045" b="5925"/>
          <a:stretch/>
        </p:blipFill>
        <p:spPr>
          <a:xfrm rot="5400000">
            <a:off x="6123940" y="3727452"/>
            <a:ext cx="1384300" cy="2476500"/>
          </a:xfrm>
          <a:prstGeom prst="rect">
            <a:avLst/>
          </a:prstGeom>
          <a:effectLst>
            <a:outerShdw blurRad="50800" dist="38100" dir="2700000" algn="tl" rotWithShape="0">
              <a:prstClr val="black">
                <a:alpha val="40000"/>
              </a:prstClr>
            </a:outerShdw>
          </a:effectLst>
        </p:spPr>
      </p:pic>
      <p:pic>
        <p:nvPicPr>
          <p:cNvPr id="11" name="Picture 10"/>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390" t="19698" r="3669" b="27255"/>
          <a:stretch/>
        </p:blipFill>
        <p:spPr>
          <a:xfrm>
            <a:off x="8134986" y="4246882"/>
            <a:ext cx="2508885" cy="1402080"/>
          </a:xfrm>
          <a:prstGeom prst="rect">
            <a:avLst/>
          </a:prstGeom>
          <a:effectLst>
            <a:outerShdw blurRad="50800" dist="38100" dir="2700000" algn="tl" rotWithShape="0">
              <a:prstClr val="black">
                <a:alpha val="40000"/>
              </a:prstClr>
            </a:outerShdw>
          </a:effectLst>
        </p:spPr>
      </p:pic>
      <p:sp>
        <p:nvSpPr>
          <p:cNvPr id="9" name="Rectangle 8"/>
          <p:cNvSpPr/>
          <p:nvPr/>
        </p:nvSpPr>
        <p:spPr>
          <a:xfrm>
            <a:off x="5881522" y="3840877"/>
            <a:ext cx="4953000" cy="369332"/>
          </a:xfrm>
          <a:prstGeom prst="rect">
            <a:avLst/>
          </a:prstGeom>
        </p:spPr>
        <p:txBody>
          <a:bodyPr>
            <a:spAutoFit/>
          </a:bodyPr>
          <a:lstStyle/>
          <a:p>
            <a:pPr marL="1371600" indent="-914400">
              <a:spcBef>
                <a:spcPts val="0"/>
              </a:spcBef>
              <a:spcAft>
                <a:spcPts val="0"/>
              </a:spcAft>
              <a:tabLst>
                <a:tab pos="571500" algn="l"/>
                <a:tab pos="914400" algn="l"/>
                <a:tab pos="1371600" algn="l"/>
              </a:tabLst>
            </a:pPr>
            <a:r>
              <a:rPr lang="en-AU" sz="1800" dirty="0">
                <a:solidFill>
                  <a:srgbClr val="000000"/>
                </a:solidFill>
                <a:latin typeface="Arial" panose="020B0604020202020204" pitchFamily="34" charset="0"/>
                <a:ea typeface="SimSun" panose="02010600030101010101" pitchFamily="2" charset="-122"/>
                <a:cs typeface="Arial" panose="020B0604020202020204" pitchFamily="34" charset="0"/>
              </a:rPr>
              <a:t>Bluetooth Low Energy (BLE) Beacons </a:t>
            </a:r>
            <a:endParaRPr lang="en-US" sz="1800" dirty="0">
              <a:solidFill>
                <a:srgbClr val="000000"/>
              </a:solidFill>
              <a:latin typeface="Proxima Nova Rg"/>
              <a:ea typeface="SimSun" panose="02010600030101010101" pitchFamily="2" charset="-122"/>
              <a:cs typeface="Arial" panose="020B0604020202020204" pitchFamily="34" charset="0"/>
            </a:endParaRPr>
          </a:p>
        </p:txBody>
      </p:sp>
      <p:sp>
        <p:nvSpPr>
          <p:cNvPr id="4" name="TextBox 3"/>
          <p:cNvSpPr txBox="1"/>
          <p:nvPr/>
        </p:nvSpPr>
        <p:spPr>
          <a:xfrm>
            <a:off x="6953081" y="1465273"/>
            <a:ext cx="3592864" cy="1938992"/>
          </a:xfrm>
          <a:prstGeom prst="rect">
            <a:avLst/>
          </a:prstGeom>
          <a:noFill/>
        </p:spPr>
        <p:txBody>
          <a:bodyPr wrap="square" rtlCol="0">
            <a:spAutoFit/>
          </a:bodyPr>
          <a:lstStyle/>
          <a:p>
            <a:pPr marL="457200" indent="-457200" algn="l">
              <a:buFont typeface="Arial" panose="020B0604020202020204" pitchFamily="34" charset="0"/>
              <a:buChar char="•"/>
            </a:pPr>
            <a:r>
              <a:rPr lang="en-US" sz="2400" dirty="0"/>
              <a:t>Indoor positioning</a:t>
            </a:r>
          </a:p>
          <a:p>
            <a:pPr marL="457200" indent="-457200" algn="l">
              <a:buFont typeface="Arial" panose="020B0604020202020204" pitchFamily="34" charset="0"/>
              <a:buChar char="•"/>
            </a:pPr>
            <a:r>
              <a:rPr lang="en-US" sz="2400" dirty="0"/>
              <a:t>Way Finding</a:t>
            </a:r>
          </a:p>
          <a:p>
            <a:pPr marL="457200" indent="-457200" algn="l">
              <a:buFont typeface="Arial" panose="020B0604020202020204" pitchFamily="34" charset="0"/>
              <a:buChar char="•"/>
            </a:pPr>
            <a:r>
              <a:rPr lang="en-US" sz="2400" dirty="0"/>
              <a:t>Services Around Me</a:t>
            </a:r>
          </a:p>
          <a:p>
            <a:pPr marL="457200" indent="-457200" algn="l">
              <a:buFont typeface="Arial" panose="020B0604020202020204" pitchFamily="34" charset="0"/>
              <a:buChar char="•"/>
            </a:pPr>
            <a:r>
              <a:rPr lang="en-US" sz="2400" dirty="0"/>
              <a:t>Commercialization</a:t>
            </a:r>
          </a:p>
          <a:p>
            <a:pPr marL="457200" indent="-457200" algn="l">
              <a:buFont typeface="Arial" panose="020B0604020202020204" pitchFamily="34" charset="0"/>
              <a:buChar char="•"/>
            </a:pPr>
            <a:r>
              <a:rPr lang="en-US" sz="2400" dirty="0"/>
              <a:t>Employee Experience!</a:t>
            </a:r>
          </a:p>
        </p:txBody>
      </p:sp>
      <p:sp>
        <p:nvSpPr>
          <p:cNvPr id="14" name="Round Same Side Corner Rectangle 17"/>
          <p:cNvSpPr/>
          <p:nvPr/>
        </p:nvSpPr>
        <p:spPr>
          <a:xfrm>
            <a:off x="9927265" y="64696"/>
            <a:ext cx="980709" cy="1266265"/>
          </a:xfrm>
          <a:prstGeom prst="round2SameRect">
            <a:avLst/>
          </a:prstGeom>
          <a:gradFill rotWithShape="1">
            <a:gsLst>
              <a:gs pos="100000">
                <a:srgbClr val="FF0000"/>
              </a:gs>
              <a:gs pos="80000">
                <a:srgbClr val="FF0000"/>
              </a:gs>
              <a:gs pos="100000">
                <a:srgbClr val="1F497D">
                  <a:lumMod val="60000"/>
                  <a:lumOff val="40000"/>
                </a:srgbClr>
              </a:gs>
            </a:gsLst>
            <a:lin ang="16200000" scaled="0"/>
          </a:gradFill>
          <a:ln w="9525" cap="flat" cmpd="sng" algn="ctr">
            <a:noFill/>
            <a:prstDash val="solid"/>
          </a:ln>
          <a:effectLst>
            <a:outerShdw blurRad="40000" dist="35687" dir="5400000" rotWithShape="0">
              <a:srgbClr val="000000">
                <a:alpha val="27000"/>
              </a:srgbClr>
            </a:outerShdw>
          </a:effectLst>
        </p:spPr>
        <p:txBody>
          <a:bodyPr rtlCol="0" anchor="ctr"/>
          <a:lstStyle/>
          <a:p>
            <a:pPr fontAlgn="auto">
              <a:spcBef>
                <a:spcPts val="0"/>
              </a:spcBef>
              <a:spcAft>
                <a:spcPts val="0"/>
              </a:spcAft>
              <a:defRPr/>
            </a:pPr>
            <a:r>
              <a:rPr lang="en-US" sz="1200" kern="0" dirty="0">
                <a:solidFill>
                  <a:prstClr val="white"/>
                </a:solidFill>
                <a:latin typeface="Calibri"/>
                <a:ea typeface="ヒラギノ角ゴ ProN W3"/>
              </a:rPr>
              <a:t>Indoor Positioning&amp; Reporting</a:t>
            </a:r>
          </a:p>
        </p:txBody>
      </p:sp>
    </p:spTree>
    <p:extLst>
      <p:ext uri="{BB962C8B-B14F-4D97-AF65-F5344CB8AC3E}">
        <p14:creationId xmlns:p14="http://schemas.microsoft.com/office/powerpoint/2010/main" val="4128375938"/>
      </p:ext>
    </p:extLst>
  </p:cSld>
  <p:clrMapOvr>
    <a:masterClrMapping/>
  </p:clrMapOvr>
  <p:transition/>
</p:sld>
</file>

<file path=ppt/theme/theme1.xml><?xml version="1.0" encoding="utf-8"?>
<a:theme xmlns:a="http://schemas.openxmlformats.org/drawingml/2006/main" name="CriticalArc">
  <a:themeElements>
    <a:clrScheme name="CriticalArc">
      <a:dk1>
        <a:srgbClr val="000000"/>
      </a:dk1>
      <a:lt1>
        <a:sysClr val="window" lastClr="FFFFFF"/>
      </a:lt1>
      <a:dk2>
        <a:srgbClr val="1F3464"/>
      </a:dk2>
      <a:lt2>
        <a:srgbClr val="E7EDF9"/>
      </a:lt2>
      <a:accent1>
        <a:srgbClr val="3C89C9"/>
      </a:accent1>
      <a:accent2>
        <a:srgbClr val="96C3EA"/>
      </a:accent2>
      <a:accent3>
        <a:srgbClr val="6FB2E2"/>
      </a:accent3>
      <a:accent4>
        <a:srgbClr val="EF4123"/>
      </a:accent4>
      <a:accent5>
        <a:srgbClr val="FFFEFD"/>
      </a:accent5>
      <a:accent6>
        <a:srgbClr val="FFFFFE"/>
      </a:accent6>
      <a:hlink>
        <a:srgbClr val="EF4123"/>
      </a:hlink>
      <a:folHlink>
        <a:srgbClr val="EF4123"/>
      </a:folHlink>
    </a:clrScheme>
    <a:fontScheme name="Title &amp; Bullets">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Title &amp; Bullets">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Title &amp; Bullets">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Title &amp; Bullets">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Title &amp; Bullets">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Title &amp; Bullets">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Title &amp; Bullets">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Title &amp; Bullets">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Title &amp; Bullets">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Title &amp; Bullets">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Title &amp; Bullets">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3E9C083143F1943BC35958CC853B846" ma:contentTypeVersion="10" ma:contentTypeDescription="Create a new document." ma:contentTypeScope="" ma:versionID="ad192a72705bb1e7790b778922c1e781">
  <xsd:schema xmlns:xsd="http://www.w3.org/2001/XMLSchema" xmlns:xs="http://www.w3.org/2001/XMLSchema" xmlns:p="http://schemas.microsoft.com/office/2006/metadata/properties" xmlns:ns2="3846b46e-6855-45f4-99c4-bbbbaeb658d1" xmlns:ns3="90a3253b-4aac-455d-9996-09f9f254bf92" targetNamespace="http://schemas.microsoft.com/office/2006/metadata/properties" ma:root="true" ma:fieldsID="100ac18cd967ec98807f29a43d84a0ab" ns2:_="" ns3:_="">
    <xsd:import namespace="3846b46e-6855-45f4-99c4-bbbbaeb658d1"/>
    <xsd:import namespace="90a3253b-4aac-455d-9996-09f9f254bf92"/>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46b46e-6855-45f4-99c4-bbbbaeb658d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0a3253b-4aac-455d-9996-09f9f254bf92"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4465B3-DE8D-437F-A054-42F09A75CE82}">
  <ds:schemaRefs>
    <ds:schemaRef ds:uri="http://schemas.microsoft.com/sharepoint/v3/contenttype/forms"/>
  </ds:schemaRefs>
</ds:datastoreItem>
</file>

<file path=customXml/itemProps2.xml><?xml version="1.0" encoding="utf-8"?>
<ds:datastoreItem xmlns:ds="http://schemas.openxmlformats.org/officeDocument/2006/customXml" ds:itemID="{A9586A29-B820-4877-8047-7470159A1F15}">
  <ds:schemaRefs>
    <ds:schemaRef ds:uri="90a3253b-4aac-455d-9996-09f9f254bf92"/>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3846b46e-6855-45f4-99c4-bbbbaeb658d1"/>
    <ds:schemaRef ds:uri="http://www.w3.org/XML/1998/namespace"/>
    <ds:schemaRef ds:uri="http://purl.org/dc/dcmitype/"/>
  </ds:schemaRefs>
</ds:datastoreItem>
</file>

<file path=customXml/itemProps3.xml><?xml version="1.0" encoding="utf-8"?>
<ds:datastoreItem xmlns:ds="http://schemas.openxmlformats.org/officeDocument/2006/customXml" ds:itemID="{9CC2A80A-A139-4B37-8F43-53A8F2F1ED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46b46e-6855-45f4-99c4-bbbbaeb658d1"/>
    <ds:schemaRef ds:uri="90a3253b-4aac-455d-9996-09f9f254bf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165049</TotalTime>
  <Pages>0</Pages>
  <Words>728</Words>
  <Characters>0</Characters>
  <Application>Microsoft Office PowerPoint</Application>
  <PresentationFormat>Widescreen</PresentationFormat>
  <Lines>0</Lines>
  <Paragraphs>167</Paragraphs>
  <Slides>26</Slides>
  <Notes>1</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26</vt:i4>
      </vt:variant>
    </vt:vector>
  </HeadingPairs>
  <TitlesOfParts>
    <vt:vector size="43" baseType="lpstr">
      <vt:lpstr>Proxima Nova Rg</vt:lpstr>
      <vt:lpstr>Proxima Nova Alt Rg</vt:lpstr>
      <vt:lpstr>Wingdings</vt:lpstr>
      <vt:lpstr>Proxima Nova</vt:lpstr>
      <vt:lpstr>MS PGothic</vt:lpstr>
      <vt:lpstr>Arial</vt:lpstr>
      <vt:lpstr>Times New Roman</vt:lpstr>
      <vt:lpstr>SimSun</vt:lpstr>
      <vt:lpstr>Gill Sans Light</vt:lpstr>
      <vt:lpstr>Calibri</vt:lpstr>
      <vt:lpstr>ヒラギノ角ゴ ProN W3</vt:lpstr>
      <vt:lpstr>CriticalArc</vt:lpstr>
      <vt:lpstr>2_Title &amp; Bullets</vt:lpstr>
      <vt:lpstr>4_Title &amp; Bullets</vt:lpstr>
      <vt:lpstr>3_Title &amp; Bullets</vt:lpstr>
      <vt:lpstr>5_Title &amp; Bullets</vt:lpstr>
      <vt:lpstr>6_Title &amp; Bullets</vt:lpstr>
      <vt:lpstr>PowerPoint Presentation</vt:lpstr>
      <vt:lpstr>Challenges / Issues</vt:lpstr>
      <vt:lpstr>Solution Overview</vt:lpstr>
      <vt:lpstr>Integrated Solution</vt:lpstr>
      <vt:lpstr>Integrated Solution</vt:lpstr>
      <vt:lpstr>Heat Maps – Security Coverage Analysis</vt:lpstr>
      <vt:lpstr>Integrated Solution</vt:lpstr>
      <vt:lpstr>Satellite Options</vt:lpstr>
      <vt:lpstr>Indoor Positioning</vt:lpstr>
      <vt:lpstr>Real time campus shuttle tracker</vt:lpstr>
      <vt:lpstr>Geo Fenced SafeZones</vt:lpstr>
      <vt:lpstr>International Travelers</vt:lpstr>
      <vt:lpstr>Integrated Solution</vt:lpstr>
      <vt:lpstr>Group Filtered Check In</vt:lpstr>
      <vt:lpstr>Timed Checkin In </vt:lpstr>
      <vt:lpstr>New Desktop Application</vt:lpstr>
      <vt:lpstr>Integrated Solution</vt:lpstr>
      <vt:lpstr>Receipt of Mass Notification</vt:lpstr>
      <vt:lpstr>Staff and Student Engagement  </vt:lpstr>
      <vt:lpstr>PowerPoint Presentation</vt:lpstr>
      <vt:lpstr>PowerPoint Presentation</vt:lpstr>
      <vt:lpstr>Launching SafeZone</vt:lpstr>
      <vt:lpstr>Integrate into wider campaigns</vt:lpstr>
      <vt:lpstr>Human aspect</vt:lpstr>
      <vt:lpstr>Engagement with wider community</vt:lpstr>
      <vt:lpstr>Live Demo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Tara Farley</dc:creator>
  <cp:keywords/>
  <dc:description/>
  <cp:lastModifiedBy>Cheryl Pick</cp:lastModifiedBy>
  <cp:revision>428</cp:revision>
  <cp:lastPrinted>2015-02-24T19:55:15Z</cp:lastPrinted>
  <dcterms:modified xsi:type="dcterms:W3CDTF">2018-04-16T07:59:14Z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0x01010073E9C083143F1943BC35958CC853B846</vt:lpwstr>
  </property>
</Properties>
</file>