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84" r:id="rId5"/>
  </p:sldMasterIdLst>
  <p:notesMasterIdLst>
    <p:notesMasterId r:id="rId32"/>
  </p:notesMasterIdLst>
  <p:sldIdLst>
    <p:sldId id="256" r:id="rId6"/>
    <p:sldId id="266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17" r:id="rId29"/>
    <p:sldId id="318" r:id="rId30"/>
    <p:sldId id="319" r:id="rId31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1027"/>
    <a:srgbClr val="B4C6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5"/>
    <p:restoredTop sz="94614"/>
  </p:normalViewPr>
  <p:slideViewPr>
    <p:cSldViewPr snapToGrid="0" snapToObjects="1">
      <p:cViewPr varScale="1">
        <p:scale>
          <a:sx n="146" d="100"/>
          <a:sy n="146" d="100"/>
        </p:scale>
        <p:origin x="620" y="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8989E1-CFC6-4933-B19E-216F9131EB5C}" type="doc">
      <dgm:prSet loTypeId="urn:microsoft.com/office/officeart/2005/8/layout/hierarchy6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E27EE103-EC09-444E-B69D-F113016DCC9A}">
      <dgm:prSet phldrT="[Text]" custT="1"/>
      <dgm:spPr>
        <a:xfrm>
          <a:off x="3536782" y="525901"/>
          <a:ext cx="870522" cy="580348"/>
        </a:xfrm>
      </dgm:spPr>
      <dgm:t>
        <a:bodyPr/>
        <a:lstStyle/>
        <a:p>
          <a:r>
            <a:rPr lang="en-GB" sz="1050" dirty="0">
              <a:latin typeface="Calibri"/>
              <a:ea typeface="+mn-ea"/>
              <a:cs typeface="+mn-cs"/>
            </a:rPr>
            <a:t>Head of Residences &amp; Conference Services</a:t>
          </a:r>
          <a:endParaRPr lang="en-GB" sz="1000" dirty="0">
            <a:latin typeface="Calibri"/>
            <a:ea typeface="+mn-ea"/>
            <a:cs typeface="+mn-cs"/>
          </a:endParaRPr>
        </a:p>
      </dgm:t>
    </dgm:pt>
    <dgm:pt modelId="{78B2AE3B-0C32-477E-B390-FE004391FC7C}" type="parTrans" cxnId="{70A71458-62B4-4200-9EBD-1D8879C1EB43}">
      <dgm:prSet/>
      <dgm:spPr/>
      <dgm:t>
        <a:bodyPr/>
        <a:lstStyle/>
        <a:p>
          <a:endParaRPr lang="en-GB"/>
        </a:p>
      </dgm:t>
    </dgm:pt>
    <dgm:pt modelId="{454BCF6F-C2A5-4365-B119-480D324250D1}" type="sibTrans" cxnId="{70A71458-62B4-4200-9EBD-1D8879C1EB43}">
      <dgm:prSet/>
      <dgm:spPr/>
      <dgm:t>
        <a:bodyPr/>
        <a:lstStyle/>
        <a:p>
          <a:endParaRPr lang="en-GB"/>
        </a:p>
      </dgm:t>
    </dgm:pt>
    <dgm:pt modelId="{6D72C217-0941-4772-A776-675369B9B2DC}">
      <dgm:prSet phldrT="[Text]" custT="1"/>
      <dgm:spPr>
        <a:xfrm>
          <a:off x="1934603" y="1338389"/>
          <a:ext cx="870522" cy="580348"/>
        </a:xfrm>
      </dgm:spPr>
      <dgm:t>
        <a:bodyPr/>
        <a:lstStyle/>
        <a:p>
          <a:r>
            <a:rPr lang="en-GB" sz="1050">
              <a:latin typeface="Calibri"/>
              <a:ea typeface="+mn-ea"/>
              <a:cs typeface="+mn-cs"/>
            </a:rPr>
            <a:t>Student Accommodation Manager</a:t>
          </a:r>
        </a:p>
      </dgm:t>
    </dgm:pt>
    <dgm:pt modelId="{1E7A0F47-4284-4065-8F21-1B95DC213DA8}" type="parTrans" cxnId="{02421CDB-4132-4C43-A78C-25515882A6CC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xfrm>
          <a:off x="2369864" y="1106249"/>
          <a:ext cx="1602178" cy="232139"/>
        </a:xfrm>
      </dgm:spPr>
      <dgm:t>
        <a:bodyPr/>
        <a:lstStyle/>
        <a:p>
          <a:endParaRPr lang="en-GB"/>
        </a:p>
      </dgm:t>
    </dgm:pt>
    <dgm:pt modelId="{242E0F05-B319-474A-8F7B-A233B9FC5EC6}" type="sibTrans" cxnId="{02421CDB-4132-4C43-A78C-25515882A6CC}">
      <dgm:prSet/>
      <dgm:spPr/>
      <dgm:t>
        <a:bodyPr/>
        <a:lstStyle/>
        <a:p>
          <a:endParaRPr lang="en-GB"/>
        </a:p>
      </dgm:t>
    </dgm:pt>
    <dgm:pt modelId="{A258FDC7-B288-46E4-8B75-8B421A0044DF}">
      <dgm:prSet phldrT="[Text]" custT="1"/>
      <dgm:spPr>
        <a:xfrm>
          <a:off x="5863043" y="1429759"/>
          <a:ext cx="870522" cy="580348"/>
        </a:xfrm>
        <a:solidFill>
          <a:srgbClr val="E22468"/>
        </a:solidFill>
      </dgm:spPr>
      <dgm:t>
        <a:bodyPr/>
        <a:lstStyle/>
        <a:p>
          <a:r>
            <a:rPr lang="en-GB" sz="1050">
              <a:latin typeface="Calibri"/>
              <a:ea typeface="+mn-ea"/>
              <a:cs typeface="+mn-cs"/>
            </a:rPr>
            <a:t>Conference Manager</a:t>
          </a:r>
        </a:p>
      </dgm:t>
    </dgm:pt>
    <dgm:pt modelId="{A0DDBCDE-7A15-41B6-9AC5-D568B50D3AD7}" type="parTrans" cxnId="{8DCBAE66-F9D3-4F42-9E73-EB22BE2726F7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xfrm>
          <a:off x="3972043" y="1106249"/>
          <a:ext cx="2326261" cy="323509"/>
        </a:xfrm>
      </dgm:spPr>
      <dgm:t>
        <a:bodyPr/>
        <a:lstStyle/>
        <a:p>
          <a:endParaRPr lang="en-GB"/>
        </a:p>
      </dgm:t>
    </dgm:pt>
    <dgm:pt modelId="{AA8E469C-BD90-483B-AF13-F4C09F60BF8B}" type="sibTrans" cxnId="{8DCBAE66-F9D3-4F42-9E73-EB22BE2726F7}">
      <dgm:prSet/>
      <dgm:spPr/>
      <dgm:t>
        <a:bodyPr/>
        <a:lstStyle/>
        <a:p>
          <a:endParaRPr lang="en-GB"/>
        </a:p>
      </dgm:t>
    </dgm:pt>
    <dgm:pt modelId="{CEC078E3-7E06-4BB4-8BB4-1C21AF8C3B3F}">
      <dgm:prSet custT="1"/>
      <dgm:spPr>
        <a:xfrm>
          <a:off x="0" y="3108752"/>
          <a:ext cx="870522" cy="580348"/>
        </a:xfrm>
        <a:solidFill>
          <a:srgbClr val="5151ED"/>
        </a:solidFill>
      </dgm:spPr>
      <dgm:t>
        <a:bodyPr/>
        <a:lstStyle/>
        <a:p>
          <a:r>
            <a:rPr lang="en-GB" sz="900">
              <a:latin typeface="Calibri"/>
              <a:ea typeface="+mn-ea"/>
              <a:cs typeface="+mn-cs"/>
            </a:rPr>
            <a:t>Student Accommodation Co-ordinator Special  Needs</a:t>
          </a:r>
        </a:p>
      </dgm:t>
    </dgm:pt>
    <dgm:pt modelId="{3882BD17-A877-4726-AAD1-51305D406C12}" type="parTrans" cxnId="{897D3A78-1E02-49C9-8A9F-5F8A29A932E5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xfrm>
          <a:off x="435261" y="2748141"/>
          <a:ext cx="361578" cy="360610"/>
        </a:xfrm>
      </dgm:spPr>
      <dgm:t>
        <a:bodyPr/>
        <a:lstStyle/>
        <a:p>
          <a:endParaRPr lang="en-GB"/>
        </a:p>
      </dgm:t>
    </dgm:pt>
    <dgm:pt modelId="{9AC4CBF0-EF80-4C44-9164-7F5DAAB12637}" type="sibTrans" cxnId="{897D3A78-1E02-49C9-8A9F-5F8A29A932E5}">
      <dgm:prSet/>
      <dgm:spPr/>
      <dgm:t>
        <a:bodyPr/>
        <a:lstStyle/>
        <a:p>
          <a:endParaRPr lang="en-GB"/>
        </a:p>
      </dgm:t>
    </dgm:pt>
    <dgm:pt modelId="{712E6E1B-F26B-4CE4-B8B1-D97D83B97711}">
      <dgm:prSet custT="1"/>
      <dgm:spPr>
        <a:xfrm>
          <a:off x="2223207" y="3116210"/>
          <a:ext cx="870522" cy="580348"/>
        </a:xfrm>
        <a:solidFill>
          <a:srgbClr val="5151ED"/>
        </a:solidFill>
      </dgm:spPr>
      <dgm:t>
        <a:bodyPr/>
        <a:lstStyle/>
        <a:p>
          <a:r>
            <a:rPr lang="en-GB" sz="1000" dirty="0">
              <a:latin typeface="Calibri"/>
              <a:ea typeface="+mn-ea"/>
              <a:cs typeface="+mn-cs"/>
            </a:rPr>
            <a:t>Student </a:t>
          </a:r>
          <a:r>
            <a:rPr lang="en-GB" sz="900" dirty="0">
              <a:latin typeface="Calibri"/>
              <a:ea typeface="+mn-ea"/>
              <a:cs typeface="+mn-cs"/>
            </a:rPr>
            <a:t>Accommodation Co-ordinator International</a:t>
          </a:r>
        </a:p>
      </dgm:t>
    </dgm:pt>
    <dgm:pt modelId="{AF7846CE-5D4D-4ACF-BAD2-D6D48F7DA7F1}" type="parTrans" cxnId="{4BC59FD3-F9E4-4A2B-B2EF-7970BA52518D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xfrm>
          <a:off x="796839" y="2748141"/>
          <a:ext cx="1861629" cy="368068"/>
        </a:xfrm>
      </dgm:spPr>
      <dgm:t>
        <a:bodyPr/>
        <a:lstStyle/>
        <a:p>
          <a:endParaRPr lang="en-GB"/>
        </a:p>
      </dgm:t>
    </dgm:pt>
    <dgm:pt modelId="{12DCA1E7-9B3A-42D0-8EE9-E4D920A4FF9D}" type="sibTrans" cxnId="{4BC59FD3-F9E4-4A2B-B2EF-7970BA52518D}">
      <dgm:prSet/>
      <dgm:spPr/>
      <dgm:t>
        <a:bodyPr/>
        <a:lstStyle/>
        <a:p>
          <a:endParaRPr lang="en-GB"/>
        </a:p>
      </dgm:t>
    </dgm:pt>
    <dgm:pt modelId="{0B99C513-C8C3-44ED-A290-09646E46E0C8}">
      <dgm:prSet custT="1"/>
      <dgm:spPr>
        <a:xfrm>
          <a:off x="1072107" y="3137607"/>
          <a:ext cx="870522" cy="580348"/>
        </a:xfrm>
        <a:solidFill>
          <a:srgbClr val="5151ED"/>
        </a:solidFill>
      </dgm:spPr>
      <dgm:t>
        <a:bodyPr/>
        <a:lstStyle/>
        <a:p>
          <a:r>
            <a:rPr lang="en-GB" sz="900">
              <a:latin typeface="Calibri"/>
              <a:ea typeface="+mn-ea"/>
              <a:cs typeface="+mn-cs"/>
            </a:rPr>
            <a:t>Student Accommodation Co-ordinator Postgraduate</a:t>
          </a:r>
        </a:p>
      </dgm:t>
    </dgm:pt>
    <dgm:pt modelId="{85E6CC1A-27D6-4BAB-9758-ED5D136311B2}" type="parTrans" cxnId="{C1E1A5DA-BD39-4BC3-93ED-43A622F56FF2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xfrm>
          <a:off x="796839" y="2748141"/>
          <a:ext cx="710528" cy="389465"/>
        </a:xfrm>
      </dgm:spPr>
      <dgm:t>
        <a:bodyPr/>
        <a:lstStyle/>
        <a:p>
          <a:endParaRPr lang="en-GB"/>
        </a:p>
      </dgm:t>
    </dgm:pt>
    <dgm:pt modelId="{36DA3FE1-0DBA-4907-9C52-3BF4AB1B87BC}" type="sibTrans" cxnId="{C1E1A5DA-BD39-4BC3-93ED-43A622F56FF2}">
      <dgm:prSet/>
      <dgm:spPr/>
      <dgm:t>
        <a:bodyPr/>
        <a:lstStyle/>
        <a:p>
          <a:endParaRPr lang="en-GB"/>
        </a:p>
      </dgm:t>
    </dgm:pt>
    <dgm:pt modelId="{5B1D116B-202D-40D1-A2DF-20D7447C0566}">
      <dgm:prSet custT="1"/>
      <dgm:spPr>
        <a:xfrm>
          <a:off x="8361146" y="2215962"/>
          <a:ext cx="870522" cy="580348"/>
        </a:xfrm>
      </dgm:spPr>
      <dgm:t>
        <a:bodyPr/>
        <a:lstStyle/>
        <a:p>
          <a:r>
            <a:rPr lang="en-GB" sz="1050">
              <a:latin typeface="Calibri"/>
              <a:ea typeface="+mn-ea"/>
              <a:cs typeface="+mn-cs"/>
            </a:rPr>
            <a:t>Senior Events Co-ordinator</a:t>
          </a:r>
        </a:p>
      </dgm:t>
    </dgm:pt>
    <dgm:pt modelId="{5200B727-5254-4EB6-9AFE-070417C6B2E2}" type="parTrans" cxnId="{EDF1409B-DCD7-4533-A552-D13AADB6D024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xfrm>
          <a:off x="6298304" y="2010107"/>
          <a:ext cx="2498102" cy="205855"/>
        </a:xfrm>
      </dgm:spPr>
      <dgm:t>
        <a:bodyPr/>
        <a:lstStyle/>
        <a:p>
          <a:endParaRPr lang="en-GB"/>
        </a:p>
      </dgm:t>
    </dgm:pt>
    <dgm:pt modelId="{D3607941-AA9F-4A04-9F53-FC06A811FDB0}" type="sibTrans" cxnId="{EDF1409B-DCD7-4533-A552-D13AADB6D024}">
      <dgm:prSet/>
      <dgm:spPr/>
      <dgm:t>
        <a:bodyPr/>
        <a:lstStyle/>
        <a:p>
          <a:endParaRPr lang="en-GB"/>
        </a:p>
      </dgm:t>
    </dgm:pt>
    <dgm:pt modelId="{4BC8D364-60C3-4015-9756-023FBFDFE58D}">
      <dgm:prSet custT="1"/>
      <dgm:spPr>
        <a:xfrm>
          <a:off x="5092840" y="2963363"/>
          <a:ext cx="870522" cy="580348"/>
        </a:xfrm>
      </dgm:spPr>
      <dgm:t>
        <a:bodyPr/>
        <a:lstStyle/>
        <a:p>
          <a:r>
            <a:rPr lang="en-GB" sz="900">
              <a:latin typeface="Calibri"/>
              <a:ea typeface="+mn-ea"/>
              <a:cs typeface="+mn-cs"/>
            </a:rPr>
            <a:t>Events Co-ordinator Groups</a:t>
          </a:r>
        </a:p>
      </dgm:t>
    </dgm:pt>
    <dgm:pt modelId="{753AEE85-E408-49C9-9B20-3398AD39BD0F}" type="parTrans" cxnId="{4BF53DD8-76F5-48DF-BAB1-36FAD481EBBD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xfrm>
          <a:off x="5528101" y="2796310"/>
          <a:ext cx="3268306" cy="167053"/>
        </a:xfrm>
      </dgm:spPr>
      <dgm:t>
        <a:bodyPr/>
        <a:lstStyle/>
        <a:p>
          <a:endParaRPr lang="en-GB"/>
        </a:p>
      </dgm:t>
    </dgm:pt>
    <dgm:pt modelId="{69EC5719-72F3-4CF1-AFEC-0B8D70838AAF}" type="sibTrans" cxnId="{4BF53DD8-76F5-48DF-BAB1-36FAD481EBBD}">
      <dgm:prSet/>
      <dgm:spPr/>
      <dgm:t>
        <a:bodyPr/>
        <a:lstStyle/>
        <a:p>
          <a:endParaRPr lang="en-GB"/>
        </a:p>
      </dgm:t>
    </dgm:pt>
    <dgm:pt modelId="{64DA684E-857F-49DD-91F4-1A6D15A89CAF}">
      <dgm:prSet custT="1"/>
      <dgm:spPr>
        <a:xfrm>
          <a:off x="6224519" y="2963363"/>
          <a:ext cx="870522" cy="580348"/>
        </a:xfrm>
      </dgm:spPr>
      <dgm:t>
        <a:bodyPr/>
        <a:lstStyle/>
        <a:p>
          <a:r>
            <a:rPr lang="en-GB" sz="900">
              <a:latin typeface="Calibri"/>
              <a:ea typeface="+mn-ea"/>
              <a:cs typeface="+mn-cs"/>
            </a:rPr>
            <a:t>Event Services Co-ordinator</a:t>
          </a:r>
        </a:p>
      </dgm:t>
    </dgm:pt>
    <dgm:pt modelId="{D008BEA0-D394-4B63-A103-1E6FA113C120}" type="parTrans" cxnId="{A73DFC38-FC02-4202-9E32-99141E6B004D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xfrm>
          <a:off x="6659780" y="2796310"/>
          <a:ext cx="2136627" cy="167053"/>
        </a:xfrm>
      </dgm:spPr>
      <dgm:t>
        <a:bodyPr/>
        <a:lstStyle/>
        <a:p>
          <a:endParaRPr lang="en-GB"/>
        </a:p>
      </dgm:t>
    </dgm:pt>
    <dgm:pt modelId="{2A1B7862-6321-474C-B02C-D9EDE6B320BE}" type="sibTrans" cxnId="{A73DFC38-FC02-4202-9E32-99141E6B004D}">
      <dgm:prSet/>
      <dgm:spPr/>
      <dgm:t>
        <a:bodyPr/>
        <a:lstStyle/>
        <a:p>
          <a:endParaRPr lang="en-GB"/>
        </a:p>
      </dgm:t>
    </dgm:pt>
    <dgm:pt modelId="{CE5204CB-F9E5-424D-B62D-B7448D9FD60E}">
      <dgm:prSet custT="1"/>
      <dgm:spPr>
        <a:xfrm>
          <a:off x="7192583" y="2941548"/>
          <a:ext cx="870522" cy="580348"/>
        </a:xfrm>
      </dgm:spPr>
      <dgm:t>
        <a:bodyPr/>
        <a:lstStyle/>
        <a:p>
          <a:r>
            <a:rPr lang="en-GB" sz="900">
              <a:latin typeface="Calibri"/>
              <a:ea typeface="+mn-ea"/>
              <a:cs typeface="+mn-cs"/>
            </a:rPr>
            <a:t>Events </a:t>
          </a:r>
        </a:p>
        <a:p>
          <a:r>
            <a:rPr lang="en-GB" sz="900">
              <a:latin typeface="Calibri"/>
              <a:ea typeface="+mn-ea"/>
              <a:cs typeface="+mn-cs"/>
            </a:rPr>
            <a:t>Co-ordinator Language Schools</a:t>
          </a:r>
        </a:p>
      </dgm:t>
    </dgm:pt>
    <dgm:pt modelId="{FACFBD52-FC26-4CB8-BF92-AFC68E6EF63F}" type="parTrans" cxnId="{D3C4142A-6E20-41D3-90BD-A72184E6A058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xfrm>
          <a:off x="7627844" y="2796310"/>
          <a:ext cx="1168562" cy="145237"/>
        </a:xfrm>
      </dgm:spPr>
      <dgm:t>
        <a:bodyPr/>
        <a:lstStyle/>
        <a:p>
          <a:endParaRPr lang="en-GB"/>
        </a:p>
      </dgm:t>
    </dgm:pt>
    <dgm:pt modelId="{9DA40ADF-36BA-4918-A07B-B42D63C4084E}" type="sibTrans" cxnId="{D3C4142A-6E20-41D3-90BD-A72184E6A058}">
      <dgm:prSet/>
      <dgm:spPr/>
      <dgm:t>
        <a:bodyPr/>
        <a:lstStyle/>
        <a:p>
          <a:endParaRPr lang="en-GB"/>
        </a:p>
      </dgm:t>
    </dgm:pt>
    <dgm:pt modelId="{24045889-E683-4B62-A433-A11623165035}">
      <dgm:prSet custT="1"/>
      <dgm:spPr>
        <a:xfrm>
          <a:off x="7833427" y="3715988"/>
          <a:ext cx="870522" cy="580348"/>
        </a:xfrm>
        <a:solidFill>
          <a:srgbClr val="5151ED"/>
        </a:solidFill>
      </dgm:spPr>
      <dgm:t>
        <a:bodyPr/>
        <a:lstStyle/>
        <a:p>
          <a:r>
            <a:rPr lang="en-GB" sz="900">
              <a:latin typeface="Calibri"/>
              <a:ea typeface="+mn-ea"/>
              <a:cs typeface="+mn-cs"/>
            </a:rPr>
            <a:t>Assistant Events Co-ordinator B &amp; B, Meetings, Functions  &amp; Senior Co-ordinator support</a:t>
          </a:r>
        </a:p>
      </dgm:t>
    </dgm:pt>
    <dgm:pt modelId="{937CC148-D3A5-48E7-B239-FA5582878269}" type="parTrans" cxnId="{5AA740B1-8A5A-4D6B-AF18-0E8965A72E89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xfrm>
          <a:off x="8268688" y="2796310"/>
          <a:ext cx="527719" cy="919677"/>
        </a:xfrm>
      </dgm:spPr>
      <dgm:t>
        <a:bodyPr/>
        <a:lstStyle/>
        <a:p>
          <a:endParaRPr lang="en-GB"/>
        </a:p>
      </dgm:t>
    </dgm:pt>
    <dgm:pt modelId="{ADA3FAB1-9D82-4F45-B33F-CE4406E9429A}" type="sibTrans" cxnId="{5AA740B1-8A5A-4D6B-AF18-0E8965A72E89}">
      <dgm:prSet/>
      <dgm:spPr/>
      <dgm:t>
        <a:bodyPr/>
        <a:lstStyle/>
        <a:p>
          <a:endParaRPr lang="en-GB"/>
        </a:p>
      </dgm:t>
    </dgm:pt>
    <dgm:pt modelId="{177529DD-8FE8-4ED4-9A5F-838B615C0EAA}">
      <dgm:prSet custT="1"/>
      <dgm:spPr>
        <a:solidFill>
          <a:schemeClr val="accent5"/>
        </a:solidFill>
      </dgm:spPr>
      <dgm:t>
        <a:bodyPr/>
        <a:lstStyle/>
        <a:p>
          <a:r>
            <a:rPr lang="en-GB" sz="1050" dirty="0"/>
            <a:t>Head Receptionist</a:t>
          </a:r>
        </a:p>
      </dgm:t>
    </dgm:pt>
    <dgm:pt modelId="{41BA2301-6AA0-42CA-8257-B5BC8D953CDB}" type="parTrans" cxnId="{43EB5EE9-1872-477D-9A1C-A026B2C72C10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GB"/>
        </a:p>
      </dgm:t>
    </dgm:pt>
    <dgm:pt modelId="{AAE841C6-53D1-4A35-845B-0E6F298E92CD}" type="sibTrans" cxnId="{43EB5EE9-1872-477D-9A1C-A026B2C72C10}">
      <dgm:prSet/>
      <dgm:spPr/>
      <dgm:t>
        <a:bodyPr/>
        <a:lstStyle/>
        <a:p>
          <a:endParaRPr lang="en-GB"/>
        </a:p>
      </dgm:t>
    </dgm:pt>
    <dgm:pt modelId="{F1631F1C-B7A0-4952-9F66-9721D63E3F4B}">
      <dgm:prSet custT="1"/>
      <dgm:spPr>
        <a:solidFill>
          <a:srgbClr val="92D050"/>
        </a:solidFill>
      </dgm:spPr>
      <dgm:t>
        <a:bodyPr/>
        <a:lstStyle/>
        <a:p>
          <a:r>
            <a:rPr lang="en-GB" sz="1000"/>
            <a:t>Accommodation Receptionists</a:t>
          </a:r>
        </a:p>
      </dgm:t>
    </dgm:pt>
    <dgm:pt modelId="{A33EAFAF-A2D4-4809-AA61-3DFA8026FD4C}" type="parTrans" cxnId="{E7C66CCD-B578-48A9-9F86-36CFBE3965FF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GB"/>
        </a:p>
      </dgm:t>
    </dgm:pt>
    <dgm:pt modelId="{30431D64-9F1D-4C13-AE46-52323D988E72}" type="sibTrans" cxnId="{E7C66CCD-B578-48A9-9F86-36CFBE3965FF}">
      <dgm:prSet/>
      <dgm:spPr/>
      <dgm:t>
        <a:bodyPr/>
        <a:lstStyle/>
        <a:p>
          <a:endParaRPr lang="en-GB"/>
        </a:p>
      </dgm:t>
    </dgm:pt>
    <dgm:pt modelId="{AEDFF139-858A-4EB7-B177-B50D3E12ACF8}">
      <dgm:prSet custT="1"/>
      <dgm:spPr>
        <a:solidFill>
          <a:srgbClr val="5842FC"/>
        </a:solidFill>
      </dgm:spPr>
      <dgm:t>
        <a:bodyPr/>
        <a:lstStyle/>
        <a:p>
          <a:r>
            <a:rPr lang="en-GB" sz="900"/>
            <a:t>Reception Services </a:t>
          </a:r>
        </a:p>
        <a:p>
          <a:r>
            <a:rPr lang="en-GB" sz="900"/>
            <a:t>Co-ordinator </a:t>
          </a:r>
        </a:p>
      </dgm:t>
    </dgm:pt>
    <dgm:pt modelId="{5FB5049D-E584-456A-BB78-487EE4B62008}" type="parTrans" cxnId="{BA772A1A-8875-4B0D-8592-25389D20F9FB}">
      <dgm:prSet/>
      <dgm:spPr/>
      <dgm:t>
        <a:bodyPr/>
        <a:lstStyle/>
        <a:p>
          <a:endParaRPr lang="en-GB"/>
        </a:p>
      </dgm:t>
    </dgm:pt>
    <dgm:pt modelId="{4AE22D6A-5FF1-4F1E-9688-127AD4054080}" type="sibTrans" cxnId="{BA772A1A-8875-4B0D-8592-25389D20F9FB}">
      <dgm:prSet/>
      <dgm:spPr/>
      <dgm:t>
        <a:bodyPr/>
        <a:lstStyle/>
        <a:p>
          <a:endParaRPr lang="en-GB"/>
        </a:p>
      </dgm:t>
    </dgm:pt>
    <dgm:pt modelId="{34CCFEA2-7F39-4094-8E14-62EFCCA67102}">
      <dgm:prSet phldrT="[Text]" custT="1"/>
      <dgm:spPr>
        <a:xfrm>
          <a:off x="361578" y="2167793"/>
          <a:ext cx="870522" cy="580348"/>
        </a:xfrm>
        <a:solidFill>
          <a:srgbClr val="E22468"/>
        </a:solidFill>
      </dgm:spPr>
      <dgm:t>
        <a:bodyPr/>
        <a:lstStyle/>
        <a:p>
          <a:r>
            <a:rPr lang="en-GB" sz="1050">
              <a:latin typeface="Calibri"/>
              <a:ea typeface="+mn-ea"/>
              <a:cs typeface="+mn-cs"/>
            </a:rPr>
            <a:t>Assistant Student Accommodation Manager</a:t>
          </a:r>
        </a:p>
      </dgm:t>
    </dgm:pt>
    <dgm:pt modelId="{9506CF75-0A85-49EF-A0B0-3AF3C6D5F8D8}" type="sibTrans" cxnId="{E4FF690C-0F59-48CC-9758-83FA1320E138}">
      <dgm:prSet/>
      <dgm:spPr/>
      <dgm:t>
        <a:bodyPr/>
        <a:lstStyle/>
        <a:p>
          <a:endParaRPr lang="en-GB"/>
        </a:p>
      </dgm:t>
    </dgm:pt>
    <dgm:pt modelId="{51AF6C6A-E776-4ABF-9A27-F74E5ED82485}" type="parTrans" cxnId="{E4FF690C-0F59-48CC-9758-83FA1320E138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xfrm>
          <a:off x="796839" y="1918737"/>
          <a:ext cx="1573024" cy="249056"/>
        </a:xfrm>
      </dgm:spPr>
      <dgm:t>
        <a:bodyPr/>
        <a:lstStyle/>
        <a:p>
          <a:endParaRPr lang="en-GB"/>
        </a:p>
      </dgm:t>
    </dgm:pt>
    <dgm:pt modelId="{C96EDF8D-C41B-4666-956D-8E91EFF4C94D}" type="pres">
      <dgm:prSet presAssocID="{B18989E1-CFC6-4933-B19E-216F9131EB5C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7D5191D-F0AB-4130-8E62-04E654717A9C}" type="pres">
      <dgm:prSet presAssocID="{B18989E1-CFC6-4933-B19E-216F9131EB5C}" presName="hierFlow" presStyleCnt="0"/>
      <dgm:spPr/>
    </dgm:pt>
    <dgm:pt modelId="{98452B7C-B842-48E9-BD5B-2817719284D1}" type="pres">
      <dgm:prSet presAssocID="{B18989E1-CFC6-4933-B19E-216F9131EB5C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FDBD3CD1-4F76-4A60-BBE4-9CC106CA4856}" type="pres">
      <dgm:prSet presAssocID="{E27EE103-EC09-444E-B69D-F113016DCC9A}" presName="Name14" presStyleCnt="0"/>
      <dgm:spPr/>
    </dgm:pt>
    <dgm:pt modelId="{E3C7FBE9-BAC9-4E5E-87EA-6E0F0AEA4F93}" type="pres">
      <dgm:prSet presAssocID="{E27EE103-EC09-444E-B69D-F113016DCC9A}" presName="level1Shape" presStyleLbl="node0" presStyleIdx="0" presStyleCnt="1" custScaleX="419878" custScaleY="138002" custLinFactY="-100000" custLinFactNeighborX="-51612" custLinFactNeighborY="-141626">
        <dgm:presLayoutVars>
          <dgm:chPref val="3"/>
        </dgm:presLayoutVars>
      </dgm:prSet>
      <dgm:spPr/>
    </dgm:pt>
    <dgm:pt modelId="{BA9C9B2F-0827-4FAA-84EC-071635FF276A}" type="pres">
      <dgm:prSet presAssocID="{E27EE103-EC09-444E-B69D-F113016DCC9A}" presName="hierChild2" presStyleCnt="0"/>
      <dgm:spPr/>
    </dgm:pt>
    <dgm:pt modelId="{F3BDB3BF-E355-43B3-8F3B-CC1B118E8D46}" type="pres">
      <dgm:prSet presAssocID="{1E7A0F47-4284-4065-8F21-1B95DC213DA8}" presName="Name19" presStyleLbl="parChTrans1D2" presStyleIdx="0" presStyleCnt="3"/>
      <dgm:spPr/>
    </dgm:pt>
    <dgm:pt modelId="{07716D63-BE67-4E32-B596-DBB913647F6E}" type="pres">
      <dgm:prSet presAssocID="{6D72C217-0941-4772-A776-675369B9B2DC}" presName="Name21" presStyleCnt="0"/>
      <dgm:spPr/>
    </dgm:pt>
    <dgm:pt modelId="{5FB02393-5E5C-489B-8C55-23C7A867D1D6}" type="pres">
      <dgm:prSet presAssocID="{6D72C217-0941-4772-A776-675369B9B2DC}" presName="level2Shape" presStyleLbl="node2" presStyleIdx="0" presStyleCnt="3" custScaleX="262602" custScaleY="125727" custLinFactX="-74384" custLinFactY="-100000" custLinFactNeighborX="-100000" custLinFactNeighborY="-136128"/>
      <dgm:spPr/>
    </dgm:pt>
    <dgm:pt modelId="{97C8A3E7-1C67-4D49-8A66-4B985CC5A4CB}" type="pres">
      <dgm:prSet presAssocID="{6D72C217-0941-4772-A776-675369B9B2DC}" presName="hierChild3" presStyleCnt="0"/>
      <dgm:spPr/>
    </dgm:pt>
    <dgm:pt modelId="{6BC49884-D149-49C6-A574-75B778CBB691}" type="pres">
      <dgm:prSet presAssocID="{51AF6C6A-E776-4ABF-9A27-F74E5ED82485}" presName="Name19" presStyleLbl="parChTrans1D3" presStyleIdx="0" presStyleCnt="4"/>
      <dgm:spPr/>
    </dgm:pt>
    <dgm:pt modelId="{7D917C25-3E01-406A-9FD0-256821EE0AA1}" type="pres">
      <dgm:prSet presAssocID="{34CCFEA2-7F39-4094-8E14-62EFCCA67102}" presName="Name21" presStyleCnt="0"/>
      <dgm:spPr/>
    </dgm:pt>
    <dgm:pt modelId="{E33A7883-57E3-4753-83E7-BD27859623C9}" type="pres">
      <dgm:prSet presAssocID="{34CCFEA2-7F39-4094-8E14-62EFCCA67102}" presName="level2Shape" presStyleLbl="node3" presStyleIdx="0" presStyleCnt="4" custScaleX="289310" custScaleY="94784" custLinFactY="-100000" custLinFactNeighborX="71813" custLinFactNeighborY="-128479"/>
      <dgm:spPr/>
    </dgm:pt>
    <dgm:pt modelId="{2F91970D-5A02-4481-9C78-EFFC54F7D3ED}" type="pres">
      <dgm:prSet presAssocID="{34CCFEA2-7F39-4094-8E14-62EFCCA67102}" presName="hierChild3" presStyleCnt="0"/>
      <dgm:spPr/>
    </dgm:pt>
    <dgm:pt modelId="{D057DF8B-0D5D-40BE-A144-85D122B24632}" type="pres">
      <dgm:prSet presAssocID="{3882BD17-A877-4726-AAD1-51305D406C12}" presName="Name19" presStyleLbl="parChTrans1D4" presStyleIdx="0" presStyleCnt="7"/>
      <dgm:spPr/>
    </dgm:pt>
    <dgm:pt modelId="{5FC76809-FBCB-4E97-93FC-C1BFDF133C66}" type="pres">
      <dgm:prSet presAssocID="{CEC078E3-7E06-4BB4-8BB4-1C21AF8C3B3F}" presName="Name21" presStyleCnt="0"/>
      <dgm:spPr/>
    </dgm:pt>
    <dgm:pt modelId="{82DD1F1C-8AD1-4A2A-9C43-DCC8EEE0EDE8}" type="pres">
      <dgm:prSet presAssocID="{CEC078E3-7E06-4BB4-8BB4-1C21AF8C3B3F}" presName="level2Shape" presStyleLbl="node4" presStyleIdx="0" presStyleCnt="7" custScaleX="151759" custScaleY="164874" custLinFactX="61734" custLinFactNeighborX="100000" custLinFactNeighborY="-55895"/>
      <dgm:spPr/>
    </dgm:pt>
    <dgm:pt modelId="{31E06B8F-BFAB-4F8F-A4C2-C0D68489468E}" type="pres">
      <dgm:prSet presAssocID="{CEC078E3-7E06-4BB4-8BB4-1C21AF8C3B3F}" presName="hierChild3" presStyleCnt="0"/>
      <dgm:spPr/>
    </dgm:pt>
    <dgm:pt modelId="{50F95F20-DD06-4ED8-AA49-818676DF5A58}" type="pres">
      <dgm:prSet presAssocID="{AF7846CE-5D4D-4ACF-BAD2-D6D48F7DA7F1}" presName="Name19" presStyleLbl="parChTrans1D4" presStyleIdx="1" presStyleCnt="7"/>
      <dgm:spPr/>
    </dgm:pt>
    <dgm:pt modelId="{6DCC7F12-A36A-4FF8-B086-550CBE9736C3}" type="pres">
      <dgm:prSet presAssocID="{712E6E1B-F26B-4CE4-B8B1-D97D83B97711}" presName="Name21" presStyleCnt="0"/>
      <dgm:spPr/>
    </dgm:pt>
    <dgm:pt modelId="{129B2736-49D8-4142-98AA-EB3105EB8F94}" type="pres">
      <dgm:prSet presAssocID="{712E6E1B-F26B-4CE4-B8B1-D97D83B97711}" presName="level2Shape" presStyleLbl="node4" presStyleIdx="1" presStyleCnt="7" custScaleX="153554" custScaleY="161272" custLinFactX="105896" custLinFactNeighborX="200000" custLinFactNeighborY="-52482"/>
      <dgm:spPr/>
    </dgm:pt>
    <dgm:pt modelId="{8BE7540F-3C38-49D6-B8A2-55C90E4FFA6C}" type="pres">
      <dgm:prSet presAssocID="{712E6E1B-F26B-4CE4-B8B1-D97D83B97711}" presName="hierChild3" presStyleCnt="0"/>
      <dgm:spPr/>
    </dgm:pt>
    <dgm:pt modelId="{453AC304-CE10-4133-889E-C0A6ABB3A789}" type="pres">
      <dgm:prSet presAssocID="{85E6CC1A-27D6-4BAB-9758-ED5D136311B2}" presName="Name19" presStyleLbl="parChTrans1D4" presStyleIdx="2" presStyleCnt="7"/>
      <dgm:spPr/>
    </dgm:pt>
    <dgm:pt modelId="{102FFC8F-6DE0-4373-934C-D9BE421B9705}" type="pres">
      <dgm:prSet presAssocID="{0B99C513-C8C3-44ED-A290-09646E46E0C8}" presName="Name21" presStyleCnt="0"/>
      <dgm:spPr/>
    </dgm:pt>
    <dgm:pt modelId="{B5941376-4762-4A33-A809-33FA10A641EB}" type="pres">
      <dgm:prSet presAssocID="{0B99C513-C8C3-44ED-A290-09646E46E0C8}" presName="level2Shape" presStyleLbl="node4" presStyleIdx="2" presStyleCnt="7" custScaleX="142855" custScaleY="162658" custLinFactNeighborX="-33268" custLinFactNeighborY="-54961"/>
      <dgm:spPr/>
    </dgm:pt>
    <dgm:pt modelId="{38406656-BBE6-455B-BBFE-CC5C5EB8ADF4}" type="pres">
      <dgm:prSet presAssocID="{0B99C513-C8C3-44ED-A290-09646E46E0C8}" presName="hierChild3" presStyleCnt="0"/>
      <dgm:spPr/>
    </dgm:pt>
    <dgm:pt modelId="{36E55585-C6F0-4C46-B876-34C14E8F9BD9}" type="pres">
      <dgm:prSet presAssocID="{A33EAFAF-A2D4-4809-AA61-3DFA8026FD4C}" presName="Name19" presStyleLbl="parChTrans1D3" presStyleIdx="1" presStyleCnt="4"/>
      <dgm:spPr/>
    </dgm:pt>
    <dgm:pt modelId="{2C55E661-DAD1-412E-A2B1-EB9CE5EC8642}" type="pres">
      <dgm:prSet presAssocID="{F1631F1C-B7A0-4952-9F66-9721D63E3F4B}" presName="Name21" presStyleCnt="0"/>
      <dgm:spPr/>
    </dgm:pt>
    <dgm:pt modelId="{95611A46-6ECF-4C04-B7B0-2F174D0920D4}" type="pres">
      <dgm:prSet presAssocID="{F1631F1C-B7A0-4952-9F66-9721D63E3F4B}" presName="level2Shape" presStyleLbl="node3" presStyleIdx="1" presStyleCnt="4" custScaleX="160521" custScaleY="116051" custLinFactX="-178179" custLinFactY="192727" custLinFactNeighborX="-200000" custLinFactNeighborY="200000"/>
      <dgm:spPr/>
    </dgm:pt>
    <dgm:pt modelId="{A2D0EBD4-87F3-4694-A88F-DA2AFA83DE6C}" type="pres">
      <dgm:prSet presAssocID="{F1631F1C-B7A0-4952-9F66-9721D63E3F4B}" presName="hierChild3" presStyleCnt="0"/>
      <dgm:spPr/>
    </dgm:pt>
    <dgm:pt modelId="{EAB9C8BD-81F8-4F01-ADA2-467CFB9BFB98}" type="pres">
      <dgm:prSet presAssocID="{A0DDBCDE-7A15-41B6-9AC5-D568B50D3AD7}" presName="Name19" presStyleLbl="parChTrans1D2" presStyleIdx="1" presStyleCnt="3"/>
      <dgm:spPr/>
    </dgm:pt>
    <dgm:pt modelId="{EB0EF20F-FD51-4784-B2B4-2F83840907AF}" type="pres">
      <dgm:prSet presAssocID="{A258FDC7-B288-46E4-8B75-8B421A0044DF}" presName="Name21" presStyleCnt="0"/>
      <dgm:spPr/>
    </dgm:pt>
    <dgm:pt modelId="{4A43F4E0-5594-406A-B9A5-C700F130E278}" type="pres">
      <dgm:prSet presAssocID="{A258FDC7-B288-46E4-8B75-8B421A0044DF}" presName="level2Shape" presStyleLbl="node2" presStyleIdx="1" presStyleCnt="3" custScaleX="218355" custScaleY="110224" custLinFactX="100000" custLinFactY="-86085" custLinFactNeighborX="176143" custLinFactNeighborY="-100000"/>
      <dgm:spPr/>
    </dgm:pt>
    <dgm:pt modelId="{653995EB-509A-4EDC-8221-BF2C6336ECEF}" type="pres">
      <dgm:prSet presAssocID="{A258FDC7-B288-46E4-8B75-8B421A0044DF}" presName="hierChild3" presStyleCnt="0"/>
      <dgm:spPr/>
    </dgm:pt>
    <dgm:pt modelId="{F81A6DC7-0412-4AD6-992F-DAC4C833B9F5}" type="pres">
      <dgm:prSet presAssocID="{5200B727-5254-4EB6-9AFE-070417C6B2E2}" presName="Name19" presStyleLbl="parChTrans1D3" presStyleIdx="2" presStyleCnt="4"/>
      <dgm:spPr/>
    </dgm:pt>
    <dgm:pt modelId="{95397149-AFD2-45E5-A6D0-731FDBE999A0}" type="pres">
      <dgm:prSet presAssocID="{5B1D116B-202D-40D1-A2DF-20D7447C0566}" presName="Name21" presStyleCnt="0"/>
      <dgm:spPr/>
    </dgm:pt>
    <dgm:pt modelId="{9C0102A9-3227-464F-AD0E-873DDD0F23D6}" type="pres">
      <dgm:prSet presAssocID="{5B1D116B-202D-40D1-A2DF-20D7447C0566}" presName="level2Shape" presStyleLbl="node3" presStyleIdx="2" presStyleCnt="4" custScaleX="308094" custScaleY="80912" custLinFactX="100000" custLinFactY="-100000" custLinFactNeighborX="146998" custLinFactNeighborY="-101109"/>
      <dgm:spPr/>
    </dgm:pt>
    <dgm:pt modelId="{12B4D353-388E-46E1-A0FC-346CF7DB7F0B}" type="pres">
      <dgm:prSet presAssocID="{5B1D116B-202D-40D1-A2DF-20D7447C0566}" presName="hierChild3" presStyleCnt="0"/>
      <dgm:spPr/>
    </dgm:pt>
    <dgm:pt modelId="{279E7148-8F77-4FEC-AA0F-ABAE0CC8A50D}" type="pres">
      <dgm:prSet presAssocID="{753AEE85-E408-49C9-9B20-3398AD39BD0F}" presName="Name19" presStyleLbl="parChTrans1D4" presStyleIdx="3" presStyleCnt="7"/>
      <dgm:spPr/>
    </dgm:pt>
    <dgm:pt modelId="{0391D8EC-F5BD-4148-BF06-7E89C87EF00B}" type="pres">
      <dgm:prSet presAssocID="{4BC8D364-60C3-4015-9756-023FBFDFE58D}" presName="Name21" presStyleCnt="0"/>
      <dgm:spPr/>
    </dgm:pt>
    <dgm:pt modelId="{7A21047F-D2E2-44CF-88D2-D0942CE4D9B5}" type="pres">
      <dgm:prSet presAssocID="{4BC8D364-60C3-4015-9756-023FBFDFE58D}" presName="level2Shape" presStyleLbl="node4" presStyleIdx="3" presStyleCnt="7" custScaleX="120202" custScaleY="144785" custLinFactX="47889" custLinFactY="-74716" custLinFactNeighborX="100000" custLinFactNeighborY="-100000"/>
      <dgm:spPr/>
    </dgm:pt>
    <dgm:pt modelId="{EFDAB4C9-2590-46BF-8313-9AA4D651B163}" type="pres">
      <dgm:prSet presAssocID="{4BC8D364-60C3-4015-9756-023FBFDFE58D}" presName="hierChild3" presStyleCnt="0"/>
      <dgm:spPr/>
    </dgm:pt>
    <dgm:pt modelId="{5EDC0697-6798-4106-A060-C5F4DD79BE3D}" type="pres">
      <dgm:prSet presAssocID="{D008BEA0-D394-4B63-A103-1E6FA113C120}" presName="Name19" presStyleLbl="parChTrans1D4" presStyleIdx="4" presStyleCnt="7"/>
      <dgm:spPr/>
    </dgm:pt>
    <dgm:pt modelId="{5B76BC9F-BBAC-4C5A-AD8C-76ED43E35C78}" type="pres">
      <dgm:prSet presAssocID="{64DA684E-857F-49DD-91F4-1A6D15A89CAF}" presName="Name21" presStyleCnt="0"/>
      <dgm:spPr/>
    </dgm:pt>
    <dgm:pt modelId="{98661207-EFB9-4161-BED9-05C8D918C0BC}" type="pres">
      <dgm:prSet presAssocID="{64DA684E-857F-49DD-91F4-1A6D15A89CAF}" presName="level2Shape" presStyleLbl="node4" presStyleIdx="4" presStyleCnt="7" custScaleX="145150" custScaleY="139535" custLinFactX="24724" custLinFactY="-72650" custLinFactNeighborX="100000" custLinFactNeighborY="-100000"/>
      <dgm:spPr/>
    </dgm:pt>
    <dgm:pt modelId="{AC6025DE-A51B-47EE-8FFF-301B155DA043}" type="pres">
      <dgm:prSet presAssocID="{64DA684E-857F-49DD-91F4-1A6D15A89CAF}" presName="hierChild3" presStyleCnt="0"/>
      <dgm:spPr/>
    </dgm:pt>
    <dgm:pt modelId="{3B8AC495-C50A-4303-AB9B-252CFD73A1E5}" type="pres">
      <dgm:prSet presAssocID="{FACFBD52-FC26-4CB8-BF92-AFC68E6EF63F}" presName="Name19" presStyleLbl="parChTrans1D4" presStyleIdx="5" presStyleCnt="7"/>
      <dgm:spPr/>
    </dgm:pt>
    <dgm:pt modelId="{7FB304DA-0971-472F-A078-B3C3B07A6F1C}" type="pres">
      <dgm:prSet presAssocID="{CE5204CB-F9E5-424D-B62D-B7448D9FD60E}" presName="Name21" presStyleCnt="0"/>
      <dgm:spPr/>
    </dgm:pt>
    <dgm:pt modelId="{A7DC60B5-FD3C-4FAE-996E-4B355F99198A}" type="pres">
      <dgm:prSet presAssocID="{CE5204CB-F9E5-424D-B62D-B7448D9FD60E}" presName="level2Shape" presStyleLbl="node4" presStyleIdx="5" presStyleCnt="7" custScaleX="157263" custScaleY="137573" custLinFactX="3893" custLinFactY="-72792" custLinFactNeighborX="100000" custLinFactNeighborY="-100000"/>
      <dgm:spPr/>
    </dgm:pt>
    <dgm:pt modelId="{D548BC1A-7A68-4B56-A0F2-B1060F5CAC8F}" type="pres">
      <dgm:prSet presAssocID="{CE5204CB-F9E5-424D-B62D-B7448D9FD60E}" presName="hierChild3" presStyleCnt="0"/>
      <dgm:spPr/>
    </dgm:pt>
    <dgm:pt modelId="{92BB7479-31EE-4E79-9F68-85A24406535D}" type="pres">
      <dgm:prSet presAssocID="{937CC148-D3A5-48E7-B239-FA5582878269}" presName="Name19" presStyleLbl="parChTrans1D4" presStyleIdx="6" presStyleCnt="7"/>
      <dgm:spPr/>
    </dgm:pt>
    <dgm:pt modelId="{26AA1300-88D9-4579-94E0-AA39F4E61A9D}" type="pres">
      <dgm:prSet presAssocID="{24045889-E683-4B62-A433-A11623165035}" presName="Name21" presStyleCnt="0"/>
      <dgm:spPr/>
    </dgm:pt>
    <dgm:pt modelId="{EF61FECB-DDB6-4273-BA9B-56714BD49958}" type="pres">
      <dgm:prSet presAssocID="{24045889-E683-4B62-A433-A11623165035}" presName="level2Shape" presStyleLbl="node4" presStyleIdx="6" presStyleCnt="7" custScaleX="193750" custScaleY="171086" custLinFactNeighborX="92148" custLinFactNeighborY="-10715"/>
      <dgm:spPr/>
    </dgm:pt>
    <dgm:pt modelId="{D3F6F5E2-790E-4121-83CB-BCBF6788A1EE}" type="pres">
      <dgm:prSet presAssocID="{24045889-E683-4B62-A433-A11623165035}" presName="hierChild3" presStyleCnt="0"/>
      <dgm:spPr/>
    </dgm:pt>
    <dgm:pt modelId="{71A0B8CD-0257-49F0-8718-62157722AA00}" type="pres">
      <dgm:prSet presAssocID="{41BA2301-6AA0-42CA-8257-B5BC8D953CDB}" presName="Name19" presStyleLbl="parChTrans1D2" presStyleIdx="2" presStyleCnt="3"/>
      <dgm:spPr/>
    </dgm:pt>
    <dgm:pt modelId="{7E02CEFC-57CB-41E8-A988-70A61F5D1525}" type="pres">
      <dgm:prSet presAssocID="{177529DD-8FE8-4ED4-9A5F-838B615C0EAA}" presName="Name21" presStyleCnt="0"/>
      <dgm:spPr/>
    </dgm:pt>
    <dgm:pt modelId="{56980D4A-8AA1-42F3-9DB3-9B45BC0E0B37}" type="pres">
      <dgm:prSet presAssocID="{177529DD-8FE8-4ED4-9A5F-838B615C0EAA}" presName="level2Shape" presStyleLbl="node2" presStyleIdx="2" presStyleCnt="3" custScaleX="220979" custScaleY="85274" custLinFactX="-300000" custLinFactNeighborX="-361890" custLinFactNeighborY="-53388"/>
      <dgm:spPr/>
    </dgm:pt>
    <dgm:pt modelId="{64CEC853-99E2-493E-9BFE-E35CBE17C49E}" type="pres">
      <dgm:prSet presAssocID="{177529DD-8FE8-4ED4-9A5F-838B615C0EAA}" presName="hierChild3" presStyleCnt="0"/>
      <dgm:spPr/>
    </dgm:pt>
    <dgm:pt modelId="{78FEB0E1-0E29-4D43-8258-D28618D85411}" type="pres">
      <dgm:prSet presAssocID="{5FB5049D-E584-456A-BB78-487EE4B62008}" presName="Name19" presStyleLbl="parChTrans1D3" presStyleIdx="3" presStyleCnt="4"/>
      <dgm:spPr/>
    </dgm:pt>
    <dgm:pt modelId="{05ED36EA-FB6C-47F7-82EA-611CEB7E7C2F}" type="pres">
      <dgm:prSet presAssocID="{AEDFF139-858A-4EB7-B177-B50D3E12ACF8}" presName="Name21" presStyleCnt="0"/>
      <dgm:spPr/>
    </dgm:pt>
    <dgm:pt modelId="{CFC31833-CA68-403A-B528-CB6CD3FE2A2B}" type="pres">
      <dgm:prSet presAssocID="{AEDFF139-858A-4EB7-B177-B50D3E12ACF8}" presName="level2Shape" presStyleLbl="node3" presStyleIdx="3" presStyleCnt="4" custScaleX="217794" custLinFactX="-200874" custLinFactY="51513" custLinFactNeighborX="-300000" custLinFactNeighborY="100000"/>
      <dgm:spPr/>
    </dgm:pt>
    <dgm:pt modelId="{AA29936F-1C9B-466E-884B-B7CDB3F39181}" type="pres">
      <dgm:prSet presAssocID="{AEDFF139-858A-4EB7-B177-B50D3E12ACF8}" presName="hierChild3" presStyleCnt="0"/>
      <dgm:spPr/>
    </dgm:pt>
    <dgm:pt modelId="{A27FE3E3-08A8-4513-8B43-8FB63A57BDF1}" type="pres">
      <dgm:prSet presAssocID="{B18989E1-CFC6-4933-B19E-216F9131EB5C}" presName="bgShapesFlow" presStyleCnt="0"/>
      <dgm:spPr/>
    </dgm:pt>
  </dgm:ptLst>
  <dgm:cxnLst>
    <dgm:cxn modelId="{4A1F5005-223E-48D4-A692-510856052E94}" type="presOf" srcId="{34CCFEA2-7F39-4094-8E14-62EFCCA67102}" destId="{E33A7883-57E3-4753-83E7-BD27859623C9}" srcOrd="0" destOrd="0" presId="urn:microsoft.com/office/officeart/2005/8/layout/hierarchy6"/>
    <dgm:cxn modelId="{E4FF690C-0F59-48CC-9758-83FA1320E138}" srcId="{6D72C217-0941-4772-A776-675369B9B2DC}" destId="{34CCFEA2-7F39-4094-8E14-62EFCCA67102}" srcOrd="0" destOrd="0" parTransId="{51AF6C6A-E776-4ABF-9A27-F74E5ED82485}" sibTransId="{9506CF75-0A85-49EF-A0B0-3AF3C6D5F8D8}"/>
    <dgm:cxn modelId="{BA772A1A-8875-4B0D-8592-25389D20F9FB}" srcId="{177529DD-8FE8-4ED4-9A5F-838B615C0EAA}" destId="{AEDFF139-858A-4EB7-B177-B50D3E12ACF8}" srcOrd="0" destOrd="0" parTransId="{5FB5049D-E584-456A-BB78-487EE4B62008}" sibTransId="{4AE22D6A-5FF1-4F1E-9688-127AD4054080}"/>
    <dgm:cxn modelId="{2BD68521-5A3F-46F8-9312-67EE25E3EB6E}" type="presOf" srcId="{5200B727-5254-4EB6-9AFE-070417C6B2E2}" destId="{F81A6DC7-0412-4AD6-992F-DAC4C833B9F5}" srcOrd="0" destOrd="0" presId="urn:microsoft.com/office/officeart/2005/8/layout/hierarchy6"/>
    <dgm:cxn modelId="{D04E0629-F679-49C6-BFBB-56E0E0B0EB6F}" type="presOf" srcId="{D008BEA0-D394-4B63-A103-1E6FA113C120}" destId="{5EDC0697-6798-4106-A060-C5F4DD79BE3D}" srcOrd="0" destOrd="0" presId="urn:microsoft.com/office/officeart/2005/8/layout/hierarchy6"/>
    <dgm:cxn modelId="{D401FD29-F367-4228-A0F6-6A30DCB78FAE}" type="presOf" srcId="{64DA684E-857F-49DD-91F4-1A6D15A89CAF}" destId="{98661207-EFB9-4161-BED9-05C8D918C0BC}" srcOrd="0" destOrd="0" presId="urn:microsoft.com/office/officeart/2005/8/layout/hierarchy6"/>
    <dgm:cxn modelId="{D3C4142A-6E20-41D3-90BD-A72184E6A058}" srcId="{5B1D116B-202D-40D1-A2DF-20D7447C0566}" destId="{CE5204CB-F9E5-424D-B62D-B7448D9FD60E}" srcOrd="2" destOrd="0" parTransId="{FACFBD52-FC26-4CB8-BF92-AFC68E6EF63F}" sibTransId="{9DA40ADF-36BA-4918-A07B-B42D63C4084E}"/>
    <dgm:cxn modelId="{E1A9E72A-4986-4B3B-A1CA-2C2F7EC814D7}" type="presOf" srcId="{CEC078E3-7E06-4BB4-8BB4-1C21AF8C3B3F}" destId="{82DD1F1C-8AD1-4A2A-9C43-DCC8EEE0EDE8}" srcOrd="0" destOrd="0" presId="urn:microsoft.com/office/officeart/2005/8/layout/hierarchy6"/>
    <dgm:cxn modelId="{BC0B7434-C3AB-4497-9729-9BA9CC24DA04}" type="presOf" srcId="{6D72C217-0941-4772-A776-675369B9B2DC}" destId="{5FB02393-5E5C-489B-8C55-23C7A867D1D6}" srcOrd="0" destOrd="0" presId="urn:microsoft.com/office/officeart/2005/8/layout/hierarchy6"/>
    <dgm:cxn modelId="{A73DFC38-FC02-4202-9E32-99141E6B004D}" srcId="{5B1D116B-202D-40D1-A2DF-20D7447C0566}" destId="{64DA684E-857F-49DD-91F4-1A6D15A89CAF}" srcOrd="1" destOrd="0" parTransId="{D008BEA0-D394-4B63-A103-1E6FA113C120}" sibTransId="{2A1B7862-6321-474C-B02C-D9EDE6B320BE}"/>
    <dgm:cxn modelId="{452ED93C-A6A8-4631-AE9B-76E4CF3237D5}" type="presOf" srcId="{0B99C513-C8C3-44ED-A290-09646E46E0C8}" destId="{B5941376-4762-4A33-A809-33FA10A641EB}" srcOrd="0" destOrd="0" presId="urn:microsoft.com/office/officeart/2005/8/layout/hierarchy6"/>
    <dgm:cxn modelId="{8DCBAE66-F9D3-4F42-9E73-EB22BE2726F7}" srcId="{E27EE103-EC09-444E-B69D-F113016DCC9A}" destId="{A258FDC7-B288-46E4-8B75-8B421A0044DF}" srcOrd="1" destOrd="0" parTransId="{A0DDBCDE-7A15-41B6-9AC5-D568B50D3AD7}" sibTransId="{AA8E469C-BD90-483B-AF13-F4C09F60BF8B}"/>
    <dgm:cxn modelId="{799D304E-370C-4B44-B537-0CA41A0336F3}" type="presOf" srcId="{1E7A0F47-4284-4065-8F21-1B95DC213DA8}" destId="{F3BDB3BF-E355-43B3-8F3B-CC1B118E8D46}" srcOrd="0" destOrd="0" presId="urn:microsoft.com/office/officeart/2005/8/layout/hierarchy6"/>
    <dgm:cxn modelId="{548C8254-330E-4748-8B74-75C358336FCB}" type="presOf" srcId="{A33EAFAF-A2D4-4809-AA61-3DFA8026FD4C}" destId="{36E55585-C6F0-4C46-B876-34C14E8F9BD9}" srcOrd="0" destOrd="0" presId="urn:microsoft.com/office/officeart/2005/8/layout/hierarchy6"/>
    <dgm:cxn modelId="{4784C455-9B43-4AD3-9101-049013E74818}" type="presOf" srcId="{85E6CC1A-27D6-4BAB-9758-ED5D136311B2}" destId="{453AC304-CE10-4133-889E-C0A6ABB3A789}" srcOrd="0" destOrd="0" presId="urn:microsoft.com/office/officeart/2005/8/layout/hierarchy6"/>
    <dgm:cxn modelId="{B3347256-907E-4A0C-9E5D-AD89D9335736}" type="presOf" srcId="{E27EE103-EC09-444E-B69D-F113016DCC9A}" destId="{E3C7FBE9-BAC9-4E5E-87EA-6E0F0AEA4F93}" srcOrd="0" destOrd="0" presId="urn:microsoft.com/office/officeart/2005/8/layout/hierarchy6"/>
    <dgm:cxn modelId="{70A71458-62B4-4200-9EBD-1D8879C1EB43}" srcId="{B18989E1-CFC6-4933-B19E-216F9131EB5C}" destId="{E27EE103-EC09-444E-B69D-F113016DCC9A}" srcOrd="0" destOrd="0" parTransId="{78B2AE3B-0C32-477E-B390-FE004391FC7C}" sibTransId="{454BCF6F-C2A5-4365-B119-480D324250D1}"/>
    <dgm:cxn modelId="{897D3A78-1E02-49C9-8A9F-5F8A29A932E5}" srcId="{34CCFEA2-7F39-4094-8E14-62EFCCA67102}" destId="{CEC078E3-7E06-4BB4-8BB4-1C21AF8C3B3F}" srcOrd="0" destOrd="0" parTransId="{3882BD17-A877-4726-AAD1-51305D406C12}" sibTransId="{9AC4CBF0-EF80-4C44-9164-7F5DAAB12637}"/>
    <dgm:cxn modelId="{E97FF058-33CE-4017-B74C-7710238FB301}" type="presOf" srcId="{3882BD17-A877-4726-AAD1-51305D406C12}" destId="{D057DF8B-0D5D-40BE-A144-85D122B24632}" srcOrd="0" destOrd="0" presId="urn:microsoft.com/office/officeart/2005/8/layout/hierarchy6"/>
    <dgm:cxn modelId="{349CD480-65E6-4EB7-8C64-9F389E0D8426}" type="presOf" srcId="{51AF6C6A-E776-4ABF-9A27-F74E5ED82485}" destId="{6BC49884-D149-49C6-A574-75B778CBB691}" srcOrd="0" destOrd="0" presId="urn:microsoft.com/office/officeart/2005/8/layout/hierarchy6"/>
    <dgm:cxn modelId="{EBA14981-AA37-4291-81FC-0C227C43C370}" type="presOf" srcId="{5B1D116B-202D-40D1-A2DF-20D7447C0566}" destId="{9C0102A9-3227-464F-AD0E-873DDD0F23D6}" srcOrd="0" destOrd="0" presId="urn:microsoft.com/office/officeart/2005/8/layout/hierarchy6"/>
    <dgm:cxn modelId="{2E591A8F-3FA5-475D-A01D-AB4233E75239}" type="presOf" srcId="{937CC148-D3A5-48E7-B239-FA5582878269}" destId="{92BB7479-31EE-4E79-9F68-85A24406535D}" srcOrd="0" destOrd="0" presId="urn:microsoft.com/office/officeart/2005/8/layout/hierarchy6"/>
    <dgm:cxn modelId="{B2D78790-2AA6-4E34-9268-BEA95CC912DA}" type="presOf" srcId="{24045889-E683-4B62-A433-A11623165035}" destId="{EF61FECB-DDB6-4273-BA9B-56714BD49958}" srcOrd="0" destOrd="0" presId="urn:microsoft.com/office/officeart/2005/8/layout/hierarchy6"/>
    <dgm:cxn modelId="{2BE9ED9A-6B7E-47F5-B682-6EA20D774F0D}" type="presOf" srcId="{AEDFF139-858A-4EB7-B177-B50D3E12ACF8}" destId="{CFC31833-CA68-403A-B528-CB6CD3FE2A2B}" srcOrd="0" destOrd="0" presId="urn:microsoft.com/office/officeart/2005/8/layout/hierarchy6"/>
    <dgm:cxn modelId="{EDF1409B-DCD7-4533-A552-D13AADB6D024}" srcId="{A258FDC7-B288-46E4-8B75-8B421A0044DF}" destId="{5B1D116B-202D-40D1-A2DF-20D7447C0566}" srcOrd="0" destOrd="0" parTransId="{5200B727-5254-4EB6-9AFE-070417C6B2E2}" sibTransId="{D3607941-AA9F-4A04-9F53-FC06A811FDB0}"/>
    <dgm:cxn modelId="{87C212AE-1B72-4A03-94DC-4C40B3ACB4A4}" type="presOf" srcId="{5FB5049D-E584-456A-BB78-487EE4B62008}" destId="{78FEB0E1-0E29-4D43-8258-D28618D85411}" srcOrd="0" destOrd="0" presId="urn:microsoft.com/office/officeart/2005/8/layout/hierarchy6"/>
    <dgm:cxn modelId="{5AA740B1-8A5A-4D6B-AF18-0E8965A72E89}" srcId="{5B1D116B-202D-40D1-A2DF-20D7447C0566}" destId="{24045889-E683-4B62-A433-A11623165035}" srcOrd="3" destOrd="0" parTransId="{937CC148-D3A5-48E7-B239-FA5582878269}" sibTransId="{ADA3FAB1-9D82-4F45-B33F-CE4406E9429A}"/>
    <dgm:cxn modelId="{326EB9B2-D5F0-4849-BAF1-299DA71A634A}" type="presOf" srcId="{FACFBD52-FC26-4CB8-BF92-AFC68E6EF63F}" destId="{3B8AC495-C50A-4303-AB9B-252CFD73A1E5}" srcOrd="0" destOrd="0" presId="urn:microsoft.com/office/officeart/2005/8/layout/hierarchy6"/>
    <dgm:cxn modelId="{64428DC6-C208-4D13-9A7A-3E14A80CE89D}" type="presOf" srcId="{41BA2301-6AA0-42CA-8257-B5BC8D953CDB}" destId="{71A0B8CD-0257-49F0-8718-62157722AA00}" srcOrd="0" destOrd="0" presId="urn:microsoft.com/office/officeart/2005/8/layout/hierarchy6"/>
    <dgm:cxn modelId="{4FF35FCC-2B3E-4C76-A27E-CA4084173653}" type="presOf" srcId="{A258FDC7-B288-46E4-8B75-8B421A0044DF}" destId="{4A43F4E0-5594-406A-B9A5-C700F130E278}" srcOrd="0" destOrd="0" presId="urn:microsoft.com/office/officeart/2005/8/layout/hierarchy6"/>
    <dgm:cxn modelId="{14AE37CD-2894-424D-AD63-800C2614BA54}" type="presOf" srcId="{AF7846CE-5D4D-4ACF-BAD2-D6D48F7DA7F1}" destId="{50F95F20-DD06-4ED8-AA49-818676DF5A58}" srcOrd="0" destOrd="0" presId="urn:microsoft.com/office/officeart/2005/8/layout/hierarchy6"/>
    <dgm:cxn modelId="{E7C66CCD-B578-48A9-9F86-36CFBE3965FF}" srcId="{6D72C217-0941-4772-A776-675369B9B2DC}" destId="{F1631F1C-B7A0-4952-9F66-9721D63E3F4B}" srcOrd="1" destOrd="0" parTransId="{A33EAFAF-A2D4-4809-AA61-3DFA8026FD4C}" sibTransId="{30431D64-9F1D-4C13-AE46-52323D988E72}"/>
    <dgm:cxn modelId="{C8DB82D1-E993-4465-8AEE-AD68F4403803}" type="presOf" srcId="{B18989E1-CFC6-4933-B19E-216F9131EB5C}" destId="{C96EDF8D-C41B-4666-956D-8E91EFF4C94D}" srcOrd="0" destOrd="0" presId="urn:microsoft.com/office/officeart/2005/8/layout/hierarchy6"/>
    <dgm:cxn modelId="{4BC59FD3-F9E4-4A2B-B2EF-7970BA52518D}" srcId="{34CCFEA2-7F39-4094-8E14-62EFCCA67102}" destId="{712E6E1B-F26B-4CE4-B8B1-D97D83B97711}" srcOrd="1" destOrd="0" parTransId="{AF7846CE-5D4D-4ACF-BAD2-D6D48F7DA7F1}" sibTransId="{12DCA1E7-9B3A-42D0-8EE9-E4D920A4FF9D}"/>
    <dgm:cxn modelId="{4BF53DD8-76F5-48DF-BAB1-36FAD481EBBD}" srcId="{5B1D116B-202D-40D1-A2DF-20D7447C0566}" destId="{4BC8D364-60C3-4015-9756-023FBFDFE58D}" srcOrd="0" destOrd="0" parTransId="{753AEE85-E408-49C9-9B20-3398AD39BD0F}" sibTransId="{69EC5719-72F3-4CF1-AFEC-0B8D70838AAF}"/>
    <dgm:cxn modelId="{09780BD9-4F35-4F63-A37E-32CE623652D7}" type="presOf" srcId="{753AEE85-E408-49C9-9B20-3398AD39BD0F}" destId="{279E7148-8F77-4FEC-AA0F-ABAE0CC8A50D}" srcOrd="0" destOrd="0" presId="urn:microsoft.com/office/officeart/2005/8/layout/hierarchy6"/>
    <dgm:cxn modelId="{C1E1A5DA-BD39-4BC3-93ED-43A622F56FF2}" srcId="{34CCFEA2-7F39-4094-8E14-62EFCCA67102}" destId="{0B99C513-C8C3-44ED-A290-09646E46E0C8}" srcOrd="2" destOrd="0" parTransId="{85E6CC1A-27D6-4BAB-9758-ED5D136311B2}" sibTransId="{36DA3FE1-0DBA-4907-9C52-3BF4AB1B87BC}"/>
    <dgm:cxn modelId="{02421CDB-4132-4C43-A78C-25515882A6CC}" srcId="{E27EE103-EC09-444E-B69D-F113016DCC9A}" destId="{6D72C217-0941-4772-A776-675369B9B2DC}" srcOrd="0" destOrd="0" parTransId="{1E7A0F47-4284-4065-8F21-1B95DC213DA8}" sibTransId="{242E0F05-B319-474A-8F7B-A233B9FC5EC6}"/>
    <dgm:cxn modelId="{F8058BDE-BDAA-4954-AB26-9D6A2920BF45}" type="presOf" srcId="{A0DDBCDE-7A15-41B6-9AC5-D568B50D3AD7}" destId="{EAB9C8BD-81F8-4F01-ADA2-467CFB9BFB98}" srcOrd="0" destOrd="0" presId="urn:microsoft.com/office/officeart/2005/8/layout/hierarchy6"/>
    <dgm:cxn modelId="{48203BE7-E859-4571-BFAD-EA1F52F68925}" type="presOf" srcId="{4BC8D364-60C3-4015-9756-023FBFDFE58D}" destId="{7A21047F-D2E2-44CF-88D2-D0942CE4D9B5}" srcOrd="0" destOrd="0" presId="urn:microsoft.com/office/officeart/2005/8/layout/hierarchy6"/>
    <dgm:cxn modelId="{43EB5EE9-1872-477D-9A1C-A026B2C72C10}" srcId="{E27EE103-EC09-444E-B69D-F113016DCC9A}" destId="{177529DD-8FE8-4ED4-9A5F-838B615C0EAA}" srcOrd="2" destOrd="0" parTransId="{41BA2301-6AA0-42CA-8257-B5BC8D953CDB}" sibTransId="{AAE841C6-53D1-4A35-845B-0E6F298E92CD}"/>
    <dgm:cxn modelId="{2037CEED-9949-481B-9E88-469B8687D301}" type="presOf" srcId="{177529DD-8FE8-4ED4-9A5F-838B615C0EAA}" destId="{56980D4A-8AA1-42F3-9DB3-9B45BC0E0B37}" srcOrd="0" destOrd="0" presId="urn:microsoft.com/office/officeart/2005/8/layout/hierarchy6"/>
    <dgm:cxn modelId="{34DE9AF6-49DA-41DD-B2DD-B8684D75F7CF}" type="presOf" srcId="{712E6E1B-F26B-4CE4-B8B1-D97D83B97711}" destId="{129B2736-49D8-4142-98AA-EB3105EB8F94}" srcOrd="0" destOrd="0" presId="urn:microsoft.com/office/officeart/2005/8/layout/hierarchy6"/>
    <dgm:cxn modelId="{6237C5F6-5AF5-49A2-B4C5-935B884E3D93}" type="presOf" srcId="{F1631F1C-B7A0-4952-9F66-9721D63E3F4B}" destId="{95611A46-6ECF-4C04-B7B0-2F174D0920D4}" srcOrd="0" destOrd="0" presId="urn:microsoft.com/office/officeart/2005/8/layout/hierarchy6"/>
    <dgm:cxn modelId="{87AD54F7-982E-4352-8E4A-69B1CAF1411C}" type="presOf" srcId="{CE5204CB-F9E5-424D-B62D-B7448D9FD60E}" destId="{A7DC60B5-FD3C-4FAE-996E-4B355F99198A}" srcOrd="0" destOrd="0" presId="urn:microsoft.com/office/officeart/2005/8/layout/hierarchy6"/>
    <dgm:cxn modelId="{B9CB5B1D-3C6B-46EF-885C-3DF54B3CF899}" type="presParOf" srcId="{C96EDF8D-C41B-4666-956D-8E91EFF4C94D}" destId="{27D5191D-F0AB-4130-8E62-04E654717A9C}" srcOrd="0" destOrd="0" presId="urn:microsoft.com/office/officeart/2005/8/layout/hierarchy6"/>
    <dgm:cxn modelId="{33CB848C-5472-4867-BB9D-80B8C9961934}" type="presParOf" srcId="{27D5191D-F0AB-4130-8E62-04E654717A9C}" destId="{98452B7C-B842-48E9-BD5B-2817719284D1}" srcOrd="0" destOrd="0" presId="urn:microsoft.com/office/officeart/2005/8/layout/hierarchy6"/>
    <dgm:cxn modelId="{7A472010-79F5-4A8A-8512-F477566744F7}" type="presParOf" srcId="{98452B7C-B842-48E9-BD5B-2817719284D1}" destId="{FDBD3CD1-4F76-4A60-BBE4-9CC106CA4856}" srcOrd="0" destOrd="0" presId="urn:microsoft.com/office/officeart/2005/8/layout/hierarchy6"/>
    <dgm:cxn modelId="{0C285BBD-7ECB-4408-96F9-50B69D107137}" type="presParOf" srcId="{FDBD3CD1-4F76-4A60-BBE4-9CC106CA4856}" destId="{E3C7FBE9-BAC9-4E5E-87EA-6E0F0AEA4F93}" srcOrd="0" destOrd="0" presId="urn:microsoft.com/office/officeart/2005/8/layout/hierarchy6"/>
    <dgm:cxn modelId="{15B28562-61E0-4376-B45D-DDC7E430A789}" type="presParOf" srcId="{FDBD3CD1-4F76-4A60-BBE4-9CC106CA4856}" destId="{BA9C9B2F-0827-4FAA-84EC-071635FF276A}" srcOrd="1" destOrd="0" presId="urn:microsoft.com/office/officeart/2005/8/layout/hierarchy6"/>
    <dgm:cxn modelId="{AC5264A8-ED00-406A-B825-291EEF3C937F}" type="presParOf" srcId="{BA9C9B2F-0827-4FAA-84EC-071635FF276A}" destId="{F3BDB3BF-E355-43B3-8F3B-CC1B118E8D46}" srcOrd="0" destOrd="0" presId="urn:microsoft.com/office/officeart/2005/8/layout/hierarchy6"/>
    <dgm:cxn modelId="{8601A596-9DCF-4FA8-A772-A85A69009FA1}" type="presParOf" srcId="{BA9C9B2F-0827-4FAA-84EC-071635FF276A}" destId="{07716D63-BE67-4E32-B596-DBB913647F6E}" srcOrd="1" destOrd="0" presId="urn:microsoft.com/office/officeart/2005/8/layout/hierarchy6"/>
    <dgm:cxn modelId="{0C77CA9C-90B9-4253-9894-2C7120E2723B}" type="presParOf" srcId="{07716D63-BE67-4E32-B596-DBB913647F6E}" destId="{5FB02393-5E5C-489B-8C55-23C7A867D1D6}" srcOrd="0" destOrd="0" presId="urn:microsoft.com/office/officeart/2005/8/layout/hierarchy6"/>
    <dgm:cxn modelId="{8E275C3B-5E15-49B6-8296-3A58E09C2946}" type="presParOf" srcId="{07716D63-BE67-4E32-B596-DBB913647F6E}" destId="{97C8A3E7-1C67-4D49-8A66-4B985CC5A4CB}" srcOrd="1" destOrd="0" presId="urn:microsoft.com/office/officeart/2005/8/layout/hierarchy6"/>
    <dgm:cxn modelId="{1C80A3F4-1085-4FF5-B96F-AEC3189F62F3}" type="presParOf" srcId="{97C8A3E7-1C67-4D49-8A66-4B985CC5A4CB}" destId="{6BC49884-D149-49C6-A574-75B778CBB691}" srcOrd="0" destOrd="0" presId="urn:microsoft.com/office/officeart/2005/8/layout/hierarchy6"/>
    <dgm:cxn modelId="{73F690DA-5F64-439F-96D9-E14438834AA4}" type="presParOf" srcId="{97C8A3E7-1C67-4D49-8A66-4B985CC5A4CB}" destId="{7D917C25-3E01-406A-9FD0-256821EE0AA1}" srcOrd="1" destOrd="0" presId="urn:microsoft.com/office/officeart/2005/8/layout/hierarchy6"/>
    <dgm:cxn modelId="{DECB3D77-6908-4173-94D6-7064DF5B8560}" type="presParOf" srcId="{7D917C25-3E01-406A-9FD0-256821EE0AA1}" destId="{E33A7883-57E3-4753-83E7-BD27859623C9}" srcOrd="0" destOrd="0" presId="urn:microsoft.com/office/officeart/2005/8/layout/hierarchy6"/>
    <dgm:cxn modelId="{C22F460A-4D5C-4F69-9BCC-4FD443700F7E}" type="presParOf" srcId="{7D917C25-3E01-406A-9FD0-256821EE0AA1}" destId="{2F91970D-5A02-4481-9C78-EFFC54F7D3ED}" srcOrd="1" destOrd="0" presId="urn:microsoft.com/office/officeart/2005/8/layout/hierarchy6"/>
    <dgm:cxn modelId="{7DBF497F-A7AC-493B-AF1C-D00BE83D0F72}" type="presParOf" srcId="{2F91970D-5A02-4481-9C78-EFFC54F7D3ED}" destId="{D057DF8B-0D5D-40BE-A144-85D122B24632}" srcOrd="0" destOrd="0" presId="urn:microsoft.com/office/officeart/2005/8/layout/hierarchy6"/>
    <dgm:cxn modelId="{324728F4-BC44-495B-A418-BF91165950A4}" type="presParOf" srcId="{2F91970D-5A02-4481-9C78-EFFC54F7D3ED}" destId="{5FC76809-FBCB-4E97-93FC-C1BFDF133C66}" srcOrd="1" destOrd="0" presId="urn:microsoft.com/office/officeart/2005/8/layout/hierarchy6"/>
    <dgm:cxn modelId="{105F113B-E3A3-4ADE-A14C-C407D713F3E7}" type="presParOf" srcId="{5FC76809-FBCB-4E97-93FC-C1BFDF133C66}" destId="{82DD1F1C-8AD1-4A2A-9C43-DCC8EEE0EDE8}" srcOrd="0" destOrd="0" presId="urn:microsoft.com/office/officeart/2005/8/layout/hierarchy6"/>
    <dgm:cxn modelId="{F92A56AA-B495-4194-80FA-59EDFA28B46D}" type="presParOf" srcId="{5FC76809-FBCB-4E97-93FC-C1BFDF133C66}" destId="{31E06B8F-BFAB-4F8F-A4C2-C0D68489468E}" srcOrd="1" destOrd="0" presId="urn:microsoft.com/office/officeart/2005/8/layout/hierarchy6"/>
    <dgm:cxn modelId="{E4F45A17-B2C1-4A14-86A3-BC604BD83A1B}" type="presParOf" srcId="{2F91970D-5A02-4481-9C78-EFFC54F7D3ED}" destId="{50F95F20-DD06-4ED8-AA49-818676DF5A58}" srcOrd="2" destOrd="0" presId="urn:microsoft.com/office/officeart/2005/8/layout/hierarchy6"/>
    <dgm:cxn modelId="{BB4F86D8-CFB4-4F00-B7E6-20873842B0F7}" type="presParOf" srcId="{2F91970D-5A02-4481-9C78-EFFC54F7D3ED}" destId="{6DCC7F12-A36A-4FF8-B086-550CBE9736C3}" srcOrd="3" destOrd="0" presId="urn:microsoft.com/office/officeart/2005/8/layout/hierarchy6"/>
    <dgm:cxn modelId="{6500F590-2015-41CD-AFD0-5A3640A170CF}" type="presParOf" srcId="{6DCC7F12-A36A-4FF8-B086-550CBE9736C3}" destId="{129B2736-49D8-4142-98AA-EB3105EB8F94}" srcOrd="0" destOrd="0" presId="urn:microsoft.com/office/officeart/2005/8/layout/hierarchy6"/>
    <dgm:cxn modelId="{3F0DDCC4-E33D-4D73-A740-E43367853CA8}" type="presParOf" srcId="{6DCC7F12-A36A-4FF8-B086-550CBE9736C3}" destId="{8BE7540F-3C38-49D6-B8A2-55C90E4FFA6C}" srcOrd="1" destOrd="0" presId="urn:microsoft.com/office/officeart/2005/8/layout/hierarchy6"/>
    <dgm:cxn modelId="{A7CFE21C-F0F1-4B30-B893-F8DF6A153280}" type="presParOf" srcId="{2F91970D-5A02-4481-9C78-EFFC54F7D3ED}" destId="{453AC304-CE10-4133-889E-C0A6ABB3A789}" srcOrd="4" destOrd="0" presId="urn:microsoft.com/office/officeart/2005/8/layout/hierarchy6"/>
    <dgm:cxn modelId="{9C1974F7-3516-474C-ADC7-FF5C4F939D25}" type="presParOf" srcId="{2F91970D-5A02-4481-9C78-EFFC54F7D3ED}" destId="{102FFC8F-6DE0-4373-934C-D9BE421B9705}" srcOrd="5" destOrd="0" presId="urn:microsoft.com/office/officeart/2005/8/layout/hierarchy6"/>
    <dgm:cxn modelId="{7DAE48F1-D1E6-44AD-B07E-889D46D72A5C}" type="presParOf" srcId="{102FFC8F-6DE0-4373-934C-D9BE421B9705}" destId="{B5941376-4762-4A33-A809-33FA10A641EB}" srcOrd="0" destOrd="0" presId="urn:microsoft.com/office/officeart/2005/8/layout/hierarchy6"/>
    <dgm:cxn modelId="{5E937377-9403-4B96-86CC-8F30A94CFCBE}" type="presParOf" srcId="{102FFC8F-6DE0-4373-934C-D9BE421B9705}" destId="{38406656-BBE6-455B-BBFE-CC5C5EB8ADF4}" srcOrd="1" destOrd="0" presId="urn:microsoft.com/office/officeart/2005/8/layout/hierarchy6"/>
    <dgm:cxn modelId="{5B4C6A9E-DD87-4600-85AA-016095E67674}" type="presParOf" srcId="{97C8A3E7-1C67-4D49-8A66-4B985CC5A4CB}" destId="{36E55585-C6F0-4C46-B876-34C14E8F9BD9}" srcOrd="2" destOrd="0" presId="urn:microsoft.com/office/officeart/2005/8/layout/hierarchy6"/>
    <dgm:cxn modelId="{3F9C4312-045F-45E8-AFFF-8401893C138E}" type="presParOf" srcId="{97C8A3E7-1C67-4D49-8A66-4B985CC5A4CB}" destId="{2C55E661-DAD1-412E-A2B1-EB9CE5EC8642}" srcOrd="3" destOrd="0" presId="urn:microsoft.com/office/officeart/2005/8/layout/hierarchy6"/>
    <dgm:cxn modelId="{0E621271-2322-4239-8F1F-EECA74E6F65C}" type="presParOf" srcId="{2C55E661-DAD1-412E-A2B1-EB9CE5EC8642}" destId="{95611A46-6ECF-4C04-B7B0-2F174D0920D4}" srcOrd="0" destOrd="0" presId="urn:microsoft.com/office/officeart/2005/8/layout/hierarchy6"/>
    <dgm:cxn modelId="{2B087375-8E0C-42ED-8C6D-1AC0DFC0EB3B}" type="presParOf" srcId="{2C55E661-DAD1-412E-A2B1-EB9CE5EC8642}" destId="{A2D0EBD4-87F3-4694-A88F-DA2AFA83DE6C}" srcOrd="1" destOrd="0" presId="urn:microsoft.com/office/officeart/2005/8/layout/hierarchy6"/>
    <dgm:cxn modelId="{BBAA6265-54A8-4029-9E4A-3E68E9777C14}" type="presParOf" srcId="{BA9C9B2F-0827-4FAA-84EC-071635FF276A}" destId="{EAB9C8BD-81F8-4F01-ADA2-467CFB9BFB98}" srcOrd="2" destOrd="0" presId="urn:microsoft.com/office/officeart/2005/8/layout/hierarchy6"/>
    <dgm:cxn modelId="{F3F701F7-27C9-46CE-AF1C-F9704927C440}" type="presParOf" srcId="{BA9C9B2F-0827-4FAA-84EC-071635FF276A}" destId="{EB0EF20F-FD51-4784-B2B4-2F83840907AF}" srcOrd="3" destOrd="0" presId="urn:microsoft.com/office/officeart/2005/8/layout/hierarchy6"/>
    <dgm:cxn modelId="{744D52F8-359B-4420-8F12-E4421B8DF451}" type="presParOf" srcId="{EB0EF20F-FD51-4784-B2B4-2F83840907AF}" destId="{4A43F4E0-5594-406A-B9A5-C700F130E278}" srcOrd="0" destOrd="0" presId="urn:microsoft.com/office/officeart/2005/8/layout/hierarchy6"/>
    <dgm:cxn modelId="{017E0339-E4A6-4517-9EC4-872AFF735924}" type="presParOf" srcId="{EB0EF20F-FD51-4784-B2B4-2F83840907AF}" destId="{653995EB-509A-4EDC-8221-BF2C6336ECEF}" srcOrd="1" destOrd="0" presId="urn:microsoft.com/office/officeart/2005/8/layout/hierarchy6"/>
    <dgm:cxn modelId="{E965ED04-DB85-487B-8B71-3A354F64C6CA}" type="presParOf" srcId="{653995EB-509A-4EDC-8221-BF2C6336ECEF}" destId="{F81A6DC7-0412-4AD6-992F-DAC4C833B9F5}" srcOrd="0" destOrd="0" presId="urn:microsoft.com/office/officeart/2005/8/layout/hierarchy6"/>
    <dgm:cxn modelId="{ABE7659F-D0BB-4E8A-A934-8E6EFD218674}" type="presParOf" srcId="{653995EB-509A-4EDC-8221-BF2C6336ECEF}" destId="{95397149-AFD2-45E5-A6D0-731FDBE999A0}" srcOrd="1" destOrd="0" presId="urn:microsoft.com/office/officeart/2005/8/layout/hierarchy6"/>
    <dgm:cxn modelId="{1486769A-41B1-47C2-BC1A-A2BA318AC8CA}" type="presParOf" srcId="{95397149-AFD2-45E5-A6D0-731FDBE999A0}" destId="{9C0102A9-3227-464F-AD0E-873DDD0F23D6}" srcOrd="0" destOrd="0" presId="urn:microsoft.com/office/officeart/2005/8/layout/hierarchy6"/>
    <dgm:cxn modelId="{41C24250-CEF6-4DC1-A325-40371864BDC4}" type="presParOf" srcId="{95397149-AFD2-45E5-A6D0-731FDBE999A0}" destId="{12B4D353-388E-46E1-A0FC-346CF7DB7F0B}" srcOrd="1" destOrd="0" presId="urn:microsoft.com/office/officeart/2005/8/layout/hierarchy6"/>
    <dgm:cxn modelId="{14233AF1-D187-49F4-A220-A9B15576612C}" type="presParOf" srcId="{12B4D353-388E-46E1-A0FC-346CF7DB7F0B}" destId="{279E7148-8F77-4FEC-AA0F-ABAE0CC8A50D}" srcOrd="0" destOrd="0" presId="urn:microsoft.com/office/officeart/2005/8/layout/hierarchy6"/>
    <dgm:cxn modelId="{6C76727D-48FD-4B54-908F-9574EE296817}" type="presParOf" srcId="{12B4D353-388E-46E1-A0FC-346CF7DB7F0B}" destId="{0391D8EC-F5BD-4148-BF06-7E89C87EF00B}" srcOrd="1" destOrd="0" presId="urn:microsoft.com/office/officeart/2005/8/layout/hierarchy6"/>
    <dgm:cxn modelId="{AE75875A-AA39-4626-A1D9-723F8FAD5D27}" type="presParOf" srcId="{0391D8EC-F5BD-4148-BF06-7E89C87EF00B}" destId="{7A21047F-D2E2-44CF-88D2-D0942CE4D9B5}" srcOrd="0" destOrd="0" presId="urn:microsoft.com/office/officeart/2005/8/layout/hierarchy6"/>
    <dgm:cxn modelId="{41B4F4CC-C697-4DCC-A6F3-8FCC29911064}" type="presParOf" srcId="{0391D8EC-F5BD-4148-BF06-7E89C87EF00B}" destId="{EFDAB4C9-2590-46BF-8313-9AA4D651B163}" srcOrd="1" destOrd="0" presId="urn:microsoft.com/office/officeart/2005/8/layout/hierarchy6"/>
    <dgm:cxn modelId="{FECBCFDE-743F-47AD-9A7F-2F9AF4593A22}" type="presParOf" srcId="{12B4D353-388E-46E1-A0FC-346CF7DB7F0B}" destId="{5EDC0697-6798-4106-A060-C5F4DD79BE3D}" srcOrd="2" destOrd="0" presId="urn:microsoft.com/office/officeart/2005/8/layout/hierarchy6"/>
    <dgm:cxn modelId="{7437E967-04E7-487B-A586-1BD3497A6B23}" type="presParOf" srcId="{12B4D353-388E-46E1-A0FC-346CF7DB7F0B}" destId="{5B76BC9F-BBAC-4C5A-AD8C-76ED43E35C78}" srcOrd="3" destOrd="0" presId="urn:microsoft.com/office/officeart/2005/8/layout/hierarchy6"/>
    <dgm:cxn modelId="{133F502A-BBF7-4C5F-B4E6-0542EAC6C336}" type="presParOf" srcId="{5B76BC9F-BBAC-4C5A-AD8C-76ED43E35C78}" destId="{98661207-EFB9-4161-BED9-05C8D918C0BC}" srcOrd="0" destOrd="0" presId="urn:microsoft.com/office/officeart/2005/8/layout/hierarchy6"/>
    <dgm:cxn modelId="{56A23CC1-138A-4822-943C-8268CD1D1D2B}" type="presParOf" srcId="{5B76BC9F-BBAC-4C5A-AD8C-76ED43E35C78}" destId="{AC6025DE-A51B-47EE-8FFF-301B155DA043}" srcOrd="1" destOrd="0" presId="urn:microsoft.com/office/officeart/2005/8/layout/hierarchy6"/>
    <dgm:cxn modelId="{02005145-2A7A-4FB5-AE4E-488B05399313}" type="presParOf" srcId="{12B4D353-388E-46E1-A0FC-346CF7DB7F0B}" destId="{3B8AC495-C50A-4303-AB9B-252CFD73A1E5}" srcOrd="4" destOrd="0" presId="urn:microsoft.com/office/officeart/2005/8/layout/hierarchy6"/>
    <dgm:cxn modelId="{A224F5F9-6662-41B0-A067-7F1147CAC88C}" type="presParOf" srcId="{12B4D353-388E-46E1-A0FC-346CF7DB7F0B}" destId="{7FB304DA-0971-472F-A078-B3C3B07A6F1C}" srcOrd="5" destOrd="0" presId="urn:microsoft.com/office/officeart/2005/8/layout/hierarchy6"/>
    <dgm:cxn modelId="{55576FF2-225C-409D-A23E-E747A304E5E0}" type="presParOf" srcId="{7FB304DA-0971-472F-A078-B3C3B07A6F1C}" destId="{A7DC60B5-FD3C-4FAE-996E-4B355F99198A}" srcOrd="0" destOrd="0" presId="urn:microsoft.com/office/officeart/2005/8/layout/hierarchy6"/>
    <dgm:cxn modelId="{85253F2B-8C60-4596-9818-FAA838110CCB}" type="presParOf" srcId="{7FB304DA-0971-472F-A078-B3C3B07A6F1C}" destId="{D548BC1A-7A68-4B56-A0F2-B1060F5CAC8F}" srcOrd="1" destOrd="0" presId="urn:microsoft.com/office/officeart/2005/8/layout/hierarchy6"/>
    <dgm:cxn modelId="{E6672613-EADF-4C0C-B44D-055E6CDEB213}" type="presParOf" srcId="{12B4D353-388E-46E1-A0FC-346CF7DB7F0B}" destId="{92BB7479-31EE-4E79-9F68-85A24406535D}" srcOrd="6" destOrd="0" presId="urn:microsoft.com/office/officeart/2005/8/layout/hierarchy6"/>
    <dgm:cxn modelId="{8A34AACE-DC2F-4E2A-A340-AC8EF8E6CC46}" type="presParOf" srcId="{12B4D353-388E-46E1-A0FC-346CF7DB7F0B}" destId="{26AA1300-88D9-4579-94E0-AA39F4E61A9D}" srcOrd="7" destOrd="0" presId="urn:microsoft.com/office/officeart/2005/8/layout/hierarchy6"/>
    <dgm:cxn modelId="{7DC97D01-E722-4B39-872B-A3B4BF0623B0}" type="presParOf" srcId="{26AA1300-88D9-4579-94E0-AA39F4E61A9D}" destId="{EF61FECB-DDB6-4273-BA9B-56714BD49958}" srcOrd="0" destOrd="0" presId="urn:microsoft.com/office/officeart/2005/8/layout/hierarchy6"/>
    <dgm:cxn modelId="{66CADB59-232D-456B-98EC-3781C04E333E}" type="presParOf" srcId="{26AA1300-88D9-4579-94E0-AA39F4E61A9D}" destId="{D3F6F5E2-790E-4121-83CB-BCBF6788A1EE}" srcOrd="1" destOrd="0" presId="urn:microsoft.com/office/officeart/2005/8/layout/hierarchy6"/>
    <dgm:cxn modelId="{D8BFB2C5-5389-4EAE-8CBB-0EEB9F3601D0}" type="presParOf" srcId="{BA9C9B2F-0827-4FAA-84EC-071635FF276A}" destId="{71A0B8CD-0257-49F0-8718-62157722AA00}" srcOrd="4" destOrd="0" presId="urn:microsoft.com/office/officeart/2005/8/layout/hierarchy6"/>
    <dgm:cxn modelId="{AEEA3606-F570-4C8E-8E27-E9D7C4885DC5}" type="presParOf" srcId="{BA9C9B2F-0827-4FAA-84EC-071635FF276A}" destId="{7E02CEFC-57CB-41E8-A988-70A61F5D1525}" srcOrd="5" destOrd="0" presId="urn:microsoft.com/office/officeart/2005/8/layout/hierarchy6"/>
    <dgm:cxn modelId="{D33A9B3A-9DD5-43F6-A2D1-4DFCB483A1BC}" type="presParOf" srcId="{7E02CEFC-57CB-41E8-A988-70A61F5D1525}" destId="{56980D4A-8AA1-42F3-9DB3-9B45BC0E0B37}" srcOrd="0" destOrd="0" presId="urn:microsoft.com/office/officeart/2005/8/layout/hierarchy6"/>
    <dgm:cxn modelId="{2D6FC5DD-E658-4E18-AEEB-51DEB3DFFBC9}" type="presParOf" srcId="{7E02CEFC-57CB-41E8-A988-70A61F5D1525}" destId="{64CEC853-99E2-493E-9BFE-E35CBE17C49E}" srcOrd="1" destOrd="0" presId="urn:microsoft.com/office/officeart/2005/8/layout/hierarchy6"/>
    <dgm:cxn modelId="{BF9CD948-AC55-4744-B657-FC8FADEE89F9}" type="presParOf" srcId="{64CEC853-99E2-493E-9BFE-E35CBE17C49E}" destId="{78FEB0E1-0E29-4D43-8258-D28618D85411}" srcOrd="0" destOrd="0" presId="urn:microsoft.com/office/officeart/2005/8/layout/hierarchy6"/>
    <dgm:cxn modelId="{CAF1CA63-0CA5-4DC3-853C-1C4E2562C4CC}" type="presParOf" srcId="{64CEC853-99E2-493E-9BFE-E35CBE17C49E}" destId="{05ED36EA-FB6C-47F7-82EA-611CEB7E7C2F}" srcOrd="1" destOrd="0" presId="urn:microsoft.com/office/officeart/2005/8/layout/hierarchy6"/>
    <dgm:cxn modelId="{C5FB3085-1E42-48F0-BEF0-347CAB20076C}" type="presParOf" srcId="{05ED36EA-FB6C-47F7-82EA-611CEB7E7C2F}" destId="{CFC31833-CA68-403A-B528-CB6CD3FE2A2B}" srcOrd="0" destOrd="0" presId="urn:microsoft.com/office/officeart/2005/8/layout/hierarchy6"/>
    <dgm:cxn modelId="{B7FE4F39-C2B1-4685-9C57-1CBD2EF80158}" type="presParOf" srcId="{05ED36EA-FB6C-47F7-82EA-611CEB7E7C2F}" destId="{AA29936F-1C9B-466E-884B-B7CDB3F39181}" srcOrd="1" destOrd="0" presId="urn:microsoft.com/office/officeart/2005/8/layout/hierarchy6"/>
    <dgm:cxn modelId="{EDB29035-4A16-48AE-97B0-F7CB2A779738}" type="presParOf" srcId="{C96EDF8D-C41B-4666-956D-8E91EFF4C94D}" destId="{A27FE3E3-08A8-4513-8B43-8FB63A57BDF1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C7FBE9-BAC9-4E5E-87EA-6E0F0AEA4F93}">
      <dsp:nvSpPr>
        <dsp:cNvPr id="0" name=""/>
        <dsp:cNvSpPr/>
      </dsp:nvSpPr>
      <dsp:spPr>
        <a:xfrm>
          <a:off x="2627345" y="457586"/>
          <a:ext cx="2058626" cy="45107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kern="1200" dirty="0">
              <a:latin typeface="Calibri"/>
              <a:ea typeface="+mn-ea"/>
              <a:cs typeface="+mn-cs"/>
            </a:rPr>
            <a:t>Head of Residences &amp; Conference Services</a:t>
          </a:r>
          <a:endParaRPr lang="en-GB" sz="1000" kern="1200" dirty="0">
            <a:latin typeface="Calibri"/>
            <a:ea typeface="+mn-ea"/>
            <a:cs typeface="+mn-cs"/>
          </a:endParaRPr>
        </a:p>
      </dsp:txBody>
      <dsp:txXfrm>
        <a:off x="2640557" y="470798"/>
        <a:ext cx="2032202" cy="424650"/>
      </dsp:txXfrm>
    </dsp:sp>
    <dsp:sp modelId="{F3BDB3BF-E355-43B3-8F3B-CC1B118E8D46}">
      <dsp:nvSpPr>
        <dsp:cNvPr id="0" name=""/>
        <dsp:cNvSpPr/>
      </dsp:nvSpPr>
      <dsp:spPr>
        <a:xfrm>
          <a:off x="860098" y="908661"/>
          <a:ext cx="2796560" cy="148715"/>
        </a:xfrm>
        <a:custGeom>
          <a:avLst/>
          <a:gdLst/>
          <a:ahLst/>
          <a:cxnLst/>
          <a:rect l="0" t="0" r="0" b="0"/>
          <a:pathLst>
            <a:path>
              <a:moveTo>
                <a:pt x="2796560" y="0"/>
              </a:moveTo>
              <a:lnTo>
                <a:pt x="2796560" y="74357"/>
              </a:lnTo>
              <a:lnTo>
                <a:pt x="0" y="74357"/>
              </a:lnTo>
              <a:lnTo>
                <a:pt x="0" y="148715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5FB02393-5E5C-489B-8C55-23C7A867D1D6}">
      <dsp:nvSpPr>
        <dsp:cNvPr id="0" name=""/>
        <dsp:cNvSpPr/>
      </dsp:nvSpPr>
      <dsp:spPr>
        <a:xfrm>
          <a:off x="216340" y="1057376"/>
          <a:ext cx="1287515" cy="41095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kern="1200">
              <a:latin typeface="Calibri"/>
              <a:ea typeface="+mn-ea"/>
              <a:cs typeface="+mn-cs"/>
            </a:rPr>
            <a:t>Student Accommodation Manager</a:t>
          </a:r>
        </a:p>
      </dsp:txBody>
      <dsp:txXfrm>
        <a:off x="228376" y="1069412"/>
        <a:ext cx="1263443" cy="386880"/>
      </dsp:txXfrm>
    </dsp:sp>
    <dsp:sp modelId="{6BC49884-D149-49C6-A574-75B778CBB691}">
      <dsp:nvSpPr>
        <dsp:cNvPr id="0" name=""/>
        <dsp:cNvSpPr/>
      </dsp:nvSpPr>
      <dsp:spPr>
        <a:xfrm>
          <a:off x="860098" y="1468329"/>
          <a:ext cx="740029" cy="1557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873"/>
              </a:lnTo>
              <a:lnTo>
                <a:pt x="740029" y="77873"/>
              </a:lnTo>
              <a:lnTo>
                <a:pt x="740029" y="155746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E33A7883-57E3-4753-83E7-BD27859623C9}">
      <dsp:nvSpPr>
        <dsp:cNvPr id="0" name=""/>
        <dsp:cNvSpPr/>
      </dsp:nvSpPr>
      <dsp:spPr>
        <a:xfrm>
          <a:off x="890895" y="1624075"/>
          <a:ext cx="1418462" cy="309812"/>
        </a:xfrm>
        <a:prstGeom prst="roundRect">
          <a:avLst>
            <a:gd name="adj" fmla="val 10000"/>
          </a:avLst>
        </a:prstGeom>
        <a:solidFill>
          <a:srgbClr val="E2246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kern="1200">
              <a:latin typeface="Calibri"/>
              <a:ea typeface="+mn-ea"/>
              <a:cs typeface="+mn-cs"/>
            </a:rPr>
            <a:t>Assistant Student Accommodation Manager</a:t>
          </a:r>
        </a:p>
      </dsp:txBody>
      <dsp:txXfrm>
        <a:off x="899969" y="1633149"/>
        <a:ext cx="1400314" cy="291664"/>
      </dsp:txXfrm>
    </dsp:sp>
    <dsp:sp modelId="{D057DF8B-0D5D-40BE-A144-85D122B24632}">
      <dsp:nvSpPr>
        <dsp:cNvPr id="0" name=""/>
        <dsp:cNvSpPr/>
      </dsp:nvSpPr>
      <dsp:spPr>
        <a:xfrm>
          <a:off x="1167280" y="1933887"/>
          <a:ext cx="432846" cy="694854"/>
        </a:xfrm>
        <a:custGeom>
          <a:avLst/>
          <a:gdLst/>
          <a:ahLst/>
          <a:cxnLst/>
          <a:rect l="0" t="0" r="0" b="0"/>
          <a:pathLst>
            <a:path>
              <a:moveTo>
                <a:pt x="432846" y="0"/>
              </a:moveTo>
              <a:lnTo>
                <a:pt x="432846" y="347427"/>
              </a:lnTo>
              <a:lnTo>
                <a:pt x="0" y="347427"/>
              </a:lnTo>
              <a:lnTo>
                <a:pt x="0" y="694854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82DD1F1C-8AD1-4A2A-9C43-DCC8EEE0EDE8}">
      <dsp:nvSpPr>
        <dsp:cNvPr id="0" name=""/>
        <dsp:cNvSpPr/>
      </dsp:nvSpPr>
      <dsp:spPr>
        <a:xfrm>
          <a:off x="795249" y="2628741"/>
          <a:ext cx="744061" cy="538908"/>
        </a:xfrm>
        <a:prstGeom prst="roundRect">
          <a:avLst>
            <a:gd name="adj" fmla="val 10000"/>
          </a:avLst>
        </a:prstGeom>
        <a:solidFill>
          <a:srgbClr val="5151E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>
              <a:latin typeface="Calibri"/>
              <a:ea typeface="+mn-ea"/>
              <a:cs typeface="+mn-cs"/>
            </a:rPr>
            <a:t>Student Accommodation Co-ordinator Special  Needs</a:t>
          </a:r>
        </a:p>
      </dsp:txBody>
      <dsp:txXfrm>
        <a:off x="811033" y="2644525"/>
        <a:ext cx="712493" cy="507340"/>
      </dsp:txXfrm>
    </dsp:sp>
    <dsp:sp modelId="{50F95F20-DD06-4ED8-AA49-818676DF5A58}">
      <dsp:nvSpPr>
        <dsp:cNvPr id="0" name=""/>
        <dsp:cNvSpPr/>
      </dsp:nvSpPr>
      <dsp:spPr>
        <a:xfrm>
          <a:off x="1600127" y="1933887"/>
          <a:ext cx="1169517" cy="7060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3005"/>
              </a:lnTo>
              <a:lnTo>
                <a:pt x="1169517" y="353005"/>
              </a:lnTo>
              <a:lnTo>
                <a:pt x="1169517" y="706010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129B2736-49D8-4142-98AA-EB3105EB8F94}">
      <dsp:nvSpPr>
        <dsp:cNvPr id="0" name=""/>
        <dsp:cNvSpPr/>
      </dsp:nvSpPr>
      <dsp:spPr>
        <a:xfrm>
          <a:off x="2393213" y="2639897"/>
          <a:ext cx="752862" cy="527135"/>
        </a:xfrm>
        <a:prstGeom prst="roundRect">
          <a:avLst>
            <a:gd name="adj" fmla="val 10000"/>
          </a:avLst>
        </a:prstGeom>
        <a:solidFill>
          <a:srgbClr val="5151E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>
              <a:latin typeface="Calibri"/>
              <a:ea typeface="+mn-ea"/>
              <a:cs typeface="+mn-cs"/>
            </a:rPr>
            <a:t>Student </a:t>
          </a:r>
          <a:r>
            <a:rPr lang="en-GB" sz="900" kern="1200" dirty="0">
              <a:latin typeface="Calibri"/>
              <a:ea typeface="+mn-ea"/>
              <a:cs typeface="+mn-cs"/>
            </a:rPr>
            <a:t>Accommodation Co-ordinator International</a:t>
          </a:r>
        </a:p>
      </dsp:txBody>
      <dsp:txXfrm>
        <a:off x="2408652" y="2655336"/>
        <a:ext cx="721984" cy="496257"/>
      </dsp:txXfrm>
    </dsp:sp>
    <dsp:sp modelId="{453AC304-CE10-4133-889E-C0A6ABB3A789}">
      <dsp:nvSpPr>
        <dsp:cNvPr id="0" name=""/>
        <dsp:cNvSpPr/>
      </dsp:nvSpPr>
      <dsp:spPr>
        <a:xfrm>
          <a:off x="1600127" y="1933887"/>
          <a:ext cx="380346" cy="6979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8953"/>
              </a:lnTo>
              <a:lnTo>
                <a:pt x="380346" y="348953"/>
              </a:lnTo>
              <a:lnTo>
                <a:pt x="380346" y="697907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B5941376-4762-4A33-A809-33FA10A641EB}">
      <dsp:nvSpPr>
        <dsp:cNvPr id="0" name=""/>
        <dsp:cNvSpPr/>
      </dsp:nvSpPr>
      <dsp:spPr>
        <a:xfrm>
          <a:off x="1630270" y="2631794"/>
          <a:ext cx="700406" cy="531665"/>
        </a:xfrm>
        <a:prstGeom prst="roundRect">
          <a:avLst>
            <a:gd name="adj" fmla="val 10000"/>
          </a:avLst>
        </a:prstGeom>
        <a:solidFill>
          <a:srgbClr val="5151E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>
              <a:latin typeface="Calibri"/>
              <a:ea typeface="+mn-ea"/>
              <a:cs typeface="+mn-cs"/>
            </a:rPr>
            <a:t>Student Accommodation Co-ordinator Postgraduate</a:t>
          </a:r>
        </a:p>
      </dsp:txBody>
      <dsp:txXfrm>
        <a:off x="1645842" y="2647366"/>
        <a:ext cx="669262" cy="500521"/>
      </dsp:txXfrm>
    </dsp:sp>
    <dsp:sp modelId="{36E55585-C6F0-4C46-B876-34C14E8F9BD9}">
      <dsp:nvSpPr>
        <dsp:cNvPr id="0" name=""/>
        <dsp:cNvSpPr/>
      </dsp:nvSpPr>
      <dsp:spPr>
        <a:xfrm>
          <a:off x="643683" y="1468329"/>
          <a:ext cx="216414" cy="2186226"/>
        </a:xfrm>
        <a:custGeom>
          <a:avLst/>
          <a:gdLst/>
          <a:ahLst/>
          <a:cxnLst/>
          <a:rect l="0" t="0" r="0" b="0"/>
          <a:pathLst>
            <a:path>
              <a:moveTo>
                <a:pt x="216414" y="0"/>
              </a:moveTo>
              <a:lnTo>
                <a:pt x="216414" y="1093113"/>
              </a:lnTo>
              <a:lnTo>
                <a:pt x="0" y="1093113"/>
              </a:lnTo>
              <a:lnTo>
                <a:pt x="0" y="2186226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95611A46-6ECF-4C04-B7B0-2F174D0920D4}">
      <dsp:nvSpPr>
        <dsp:cNvPr id="0" name=""/>
        <dsp:cNvSpPr/>
      </dsp:nvSpPr>
      <dsp:spPr>
        <a:xfrm>
          <a:off x="250173" y="3654556"/>
          <a:ext cx="787021" cy="379325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Accommodation Receptionists</a:t>
          </a:r>
        </a:p>
      </dsp:txBody>
      <dsp:txXfrm>
        <a:off x="261283" y="3665666"/>
        <a:ext cx="764801" cy="357105"/>
      </dsp:txXfrm>
    </dsp:sp>
    <dsp:sp modelId="{EAB9C8BD-81F8-4F01-ADA2-467CFB9BFB98}">
      <dsp:nvSpPr>
        <dsp:cNvPr id="0" name=""/>
        <dsp:cNvSpPr/>
      </dsp:nvSpPr>
      <dsp:spPr>
        <a:xfrm>
          <a:off x="3656659" y="908661"/>
          <a:ext cx="2467332" cy="3122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143"/>
              </a:lnTo>
              <a:lnTo>
                <a:pt x="2467332" y="156143"/>
              </a:lnTo>
              <a:lnTo>
                <a:pt x="2467332" y="312286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4A43F4E0-5594-406A-B9A5-C700F130E278}">
      <dsp:nvSpPr>
        <dsp:cNvPr id="0" name=""/>
        <dsp:cNvSpPr/>
      </dsp:nvSpPr>
      <dsp:spPr>
        <a:xfrm>
          <a:off x="5588703" y="1220947"/>
          <a:ext cx="1070576" cy="360279"/>
        </a:xfrm>
        <a:prstGeom prst="roundRect">
          <a:avLst>
            <a:gd name="adj" fmla="val 10000"/>
          </a:avLst>
        </a:prstGeom>
        <a:solidFill>
          <a:srgbClr val="E2246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kern="1200">
              <a:latin typeface="Calibri"/>
              <a:ea typeface="+mn-ea"/>
              <a:cs typeface="+mn-cs"/>
            </a:rPr>
            <a:t>Conference Manager</a:t>
          </a:r>
        </a:p>
      </dsp:txBody>
      <dsp:txXfrm>
        <a:off x="5599255" y="1231499"/>
        <a:ext cx="1049472" cy="339175"/>
      </dsp:txXfrm>
    </dsp:sp>
    <dsp:sp modelId="{F81A6DC7-0412-4AD6-992F-DAC4C833B9F5}">
      <dsp:nvSpPr>
        <dsp:cNvPr id="0" name=""/>
        <dsp:cNvSpPr/>
      </dsp:nvSpPr>
      <dsp:spPr>
        <a:xfrm>
          <a:off x="5981096" y="1535507"/>
          <a:ext cx="142895" cy="91440"/>
        </a:xfrm>
        <a:custGeom>
          <a:avLst/>
          <a:gdLst/>
          <a:ahLst/>
          <a:cxnLst/>
          <a:rect l="0" t="0" r="0" b="0"/>
          <a:pathLst>
            <a:path>
              <a:moveTo>
                <a:pt x="142895" y="45720"/>
              </a:moveTo>
              <a:lnTo>
                <a:pt x="142895" y="86538"/>
              </a:lnTo>
              <a:lnTo>
                <a:pt x="0" y="86538"/>
              </a:lnTo>
              <a:lnTo>
                <a:pt x="0" y="127356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9C0102A9-3227-464F-AD0E-873DDD0F23D6}">
      <dsp:nvSpPr>
        <dsp:cNvPr id="0" name=""/>
        <dsp:cNvSpPr/>
      </dsp:nvSpPr>
      <dsp:spPr>
        <a:xfrm>
          <a:off x="5225816" y="1662864"/>
          <a:ext cx="1510559" cy="26446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kern="1200">
              <a:latin typeface="Calibri"/>
              <a:ea typeface="+mn-ea"/>
              <a:cs typeface="+mn-cs"/>
            </a:rPr>
            <a:t>Senior Events Co-ordinator</a:t>
          </a:r>
        </a:p>
      </dsp:txBody>
      <dsp:txXfrm>
        <a:off x="5233562" y="1670610"/>
        <a:ext cx="1495067" cy="248977"/>
      </dsp:txXfrm>
    </dsp:sp>
    <dsp:sp modelId="{279E7148-8F77-4FEC-AA0F-ABAE0CC8A50D}">
      <dsp:nvSpPr>
        <dsp:cNvPr id="0" name=""/>
        <dsp:cNvSpPr/>
      </dsp:nvSpPr>
      <dsp:spPr>
        <a:xfrm>
          <a:off x="4058219" y="1927333"/>
          <a:ext cx="1922877" cy="217012"/>
        </a:xfrm>
        <a:custGeom>
          <a:avLst/>
          <a:gdLst/>
          <a:ahLst/>
          <a:cxnLst/>
          <a:rect l="0" t="0" r="0" b="0"/>
          <a:pathLst>
            <a:path>
              <a:moveTo>
                <a:pt x="1922877" y="0"/>
              </a:moveTo>
              <a:lnTo>
                <a:pt x="1922877" y="108506"/>
              </a:lnTo>
              <a:lnTo>
                <a:pt x="0" y="108506"/>
              </a:lnTo>
              <a:lnTo>
                <a:pt x="0" y="217012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7A21047F-D2E2-44CF-88D2-D0942CE4D9B5}">
      <dsp:nvSpPr>
        <dsp:cNvPr id="0" name=""/>
        <dsp:cNvSpPr/>
      </dsp:nvSpPr>
      <dsp:spPr>
        <a:xfrm>
          <a:off x="3763548" y="2144346"/>
          <a:ext cx="589340" cy="47324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>
              <a:latin typeface="Calibri"/>
              <a:ea typeface="+mn-ea"/>
              <a:cs typeface="+mn-cs"/>
            </a:rPr>
            <a:t>Events Co-ordinator Groups</a:t>
          </a:r>
        </a:p>
      </dsp:txBody>
      <dsp:txXfrm>
        <a:off x="3777409" y="2158207"/>
        <a:ext cx="561618" cy="445523"/>
      </dsp:txXfrm>
    </dsp:sp>
    <dsp:sp modelId="{5EDC0697-6798-4106-A060-C5F4DD79BE3D}">
      <dsp:nvSpPr>
        <dsp:cNvPr id="0" name=""/>
        <dsp:cNvSpPr/>
      </dsp:nvSpPr>
      <dsp:spPr>
        <a:xfrm>
          <a:off x="4742229" y="1927333"/>
          <a:ext cx="1238866" cy="223765"/>
        </a:xfrm>
        <a:custGeom>
          <a:avLst/>
          <a:gdLst/>
          <a:ahLst/>
          <a:cxnLst/>
          <a:rect l="0" t="0" r="0" b="0"/>
          <a:pathLst>
            <a:path>
              <a:moveTo>
                <a:pt x="1238866" y="0"/>
              </a:moveTo>
              <a:lnTo>
                <a:pt x="1238866" y="111882"/>
              </a:lnTo>
              <a:lnTo>
                <a:pt x="0" y="111882"/>
              </a:lnTo>
              <a:lnTo>
                <a:pt x="0" y="223765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98661207-EFB9-4161-BED9-05C8D918C0BC}">
      <dsp:nvSpPr>
        <dsp:cNvPr id="0" name=""/>
        <dsp:cNvSpPr/>
      </dsp:nvSpPr>
      <dsp:spPr>
        <a:xfrm>
          <a:off x="4386400" y="2151099"/>
          <a:ext cx="711658" cy="45608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>
              <a:latin typeface="Calibri"/>
              <a:ea typeface="+mn-ea"/>
              <a:cs typeface="+mn-cs"/>
            </a:rPr>
            <a:t>Event Services Co-ordinator</a:t>
          </a:r>
        </a:p>
      </dsp:txBody>
      <dsp:txXfrm>
        <a:off x="4399758" y="2164457"/>
        <a:ext cx="684942" cy="429369"/>
      </dsp:txXfrm>
    </dsp:sp>
    <dsp:sp modelId="{3B8AC495-C50A-4303-AB9B-252CFD73A1E5}">
      <dsp:nvSpPr>
        <dsp:cNvPr id="0" name=""/>
        <dsp:cNvSpPr/>
      </dsp:nvSpPr>
      <dsp:spPr>
        <a:xfrm>
          <a:off x="5528537" y="1927333"/>
          <a:ext cx="452558" cy="223301"/>
        </a:xfrm>
        <a:custGeom>
          <a:avLst/>
          <a:gdLst/>
          <a:ahLst/>
          <a:cxnLst/>
          <a:rect l="0" t="0" r="0" b="0"/>
          <a:pathLst>
            <a:path>
              <a:moveTo>
                <a:pt x="452558" y="0"/>
              </a:moveTo>
              <a:lnTo>
                <a:pt x="452558" y="111650"/>
              </a:lnTo>
              <a:lnTo>
                <a:pt x="0" y="111650"/>
              </a:lnTo>
              <a:lnTo>
                <a:pt x="0" y="223301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A7DC60B5-FD3C-4FAE-996E-4B355F99198A}">
      <dsp:nvSpPr>
        <dsp:cNvPr id="0" name=""/>
        <dsp:cNvSpPr/>
      </dsp:nvSpPr>
      <dsp:spPr>
        <a:xfrm>
          <a:off x="5143013" y="2150635"/>
          <a:ext cx="771047" cy="44967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>
              <a:latin typeface="Calibri"/>
              <a:ea typeface="+mn-ea"/>
              <a:cs typeface="+mn-cs"/>
            </a:rPr>
            <a:t>Events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>
              <a:latin typeface="Calibri"/>
              <a:ea typeface="+mn-ea"/>
              <a:cs typeface="+mn-cs"/>
            </a:rPr>
            <a:t>Co-ordinator Language Schools</a:t>
          </a:r>
        </a:p>
      </dsp:txBody>
      <dsp:txXfrm>
        <a:off x="5156183" y="2163805"/>
        <a:ext cx="744707" cy="423332"/>
      </dsp:txXfrm>
    </dsp:sp>
    <dsp:sp modelId="{92BB7479-31EE-4E79-9F68-85A24406535D}">
      <dsp:nvSpPr>
        <dsp:cNvPr id="0" name=""/>
        <dsp:cNvSpPr/>
      </dsp:nvSpPr>
      <dsp:spPr>
        <a:xfrm>
          <a:off x="5981096" y="1927333"/>
          <a:ext cx="294301" cy="7530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6534"/>
              </a:lnTo>
              <a:lnTo>
                <a:pt x="294301" y="376534"/>
              </a:lnTo>
              <a:lnTo>
                <a:pt x="294301" y="753068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EF61FECB-DDB6-4273-BA9B-56714BD49958}">
      <dsp:nvSpPr>
        <dsp:cNvPr id="0" name=""/>
        <dsp:cNvSpPr/>
      </dsp:nvSpPr>
      <dsp:spPr>
        <a:xfrm>
          <a:off x="5800427" y="2680402"/>
          <a:ext cx="949940" cy="559213"/>
        </a:xfrm>
        <a:prstGeom prst="roundRect">
          <a:avLst>
            <a:gd name="adj" fmla="val 10000"/>
          </a:avLst>
        </a:prstGeom>
        <a:solidFill>
          <a:srgbClr val="5151E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>
              <a:latin typeface="Calibri"/>
              <a:ea typeface="+mn-ea"/>
              <a:cs typeface="+mn-cs"/>
            </a:rPr>
            <a:t>Assistant Events Co-ordinator B &amp; B, Meetings, Functions  &amp; Senior Co-ordinator support</a:t>
          </a:r>
        </a:p>
      </dsp:txBody>
      <dsp:txXfrm>
        <a:off x="5816806" y="2696781"/>
        <a:ext cx="917182" cy="526455"/>
      </dsp:txXfrm>
    </dsp:sp>
    <dsp:sp modelId="{71A0B8CD-0257-49F0-8718-62157722AA00}">
      <dsp:nvSpPr>
        <dsp:cNvPr id="0" name=""/>
        <dsp:cNvSpPr/>
      </dsp:nvSpPr>
      <dsp:spPr>
        <a:xfrm>
          <a:off x="2961174" y="908661"/>
          <a:ext cx="695484" cy="746021"/>
        </a:xfrm>
        <a:custGeom>
          <a:avLst/>
          <a:gdLst/>
          <a:ahLst/>
          <a:cxnLst/>
          <a:rect l="0" t="0" r="0" b="0"/>
          <a:pathLst>
            <a:path>
              <a:moveTo>
                <a:pt x="695484" y="0"/>
              </a:moveTo>
              <a:lnTo>
                <a:pt x="695484" y="373010"/>
              </a:lnTo>
              <a:lnTo>
                <a:pt x="0" y="373010"/>
              </a:lnTo>
              <a:lnTo>
                <a:pt x="0" y="746021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56980D4A-8AA1-42F3-9DB3-9B45BC0E0B37}">
      <dsp:nvSpPr>
        <dsp:cNvPr id="0" name=""/>
        <dsp:cNvSpPr/>
      </dsp:nvSpPr>
      <dsp:spPr>
        <a:xfrm>
          <a:off x="2419453" y="1654682"/>
          <a:ext cx="1083441" cy="278727"/>
        </a:xfrm>
        <a:prstGeom prst="roundRect">
          <a:avLst>
            <a:gd name="adj" fmla="val 10000"/>
          </a:avLst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kern="1200" dirty="0"/>
            <a:t>Head Receptionist</a:t>
          </a:r>
        </a:p>
      </dsp:txBody>
      <dsp:txXfrm>
        <a:off x="2427617" y="1662846"/>
        <a:ext cx="1067113" cy="262399"/>
      </dsp:txXfrm>
    </dsp:sp>
    <dsp:sp modelId="{78FEB0E1-0E29-4D43-8258-D28618D85411}">
      <dsp:nvSpPr>
        <dsp:cNvPr id="0" name=""/>
        <dsp:cNvSpPr/>
      </dsp:nvSpPr>
      <dsp:spPr>
        <a:xfrm>
          <a:off x="2961174" y="1933410"/>
          <a:ext cx="789447" cy="800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0243"/>
              </a:lnTo>
              <a:lnTo>
                <a:pt x="789447" y="400243"/>
              </a:lnTo>
              <a:lnTo>
                <a:pt x="789447" y="80048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C31833-CA68-403A-B528-CB6CD3FE2A2B}">
      <dsp:nvSpPr>
        <dsp:cNvPr id="0" name=""/>
        <dsp:cNvSpPr/>
      </dsp:nvSpPr>
      <dsp:spPr>
        <a:xfrm>
          <a:off x="3216709" y="2733896"/>
          <a:ext cx="1067825" cy="326861"/>
        </a:xfrm>
        <a:prstGeom prst="roundRect">
          <a:avLst>
            <a:gd name="adj" fmla="val 10000"/>
          </a:avLst>
        </a:prstGeom>
        <a:solidFill>
          <a:srgbClr val="5842F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/>
            <a:t>Reception Services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/>
            <a:t>Co-ordinator </a:t>
          </a:r>
        </a:p>
      </dsp:txBody>
      <dsp:txXfrm>
        <a:off x="3226282" y="2743469"/>
        <a:ext cx="1048679" cy="3077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733110-F2A3-42DF-AEFA-3D2C27441CC0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A3594-A57D-4790-8D3B-C8E60616F4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513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4B663F-FE7E-487F-B07F-3A770B0BE1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312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4B663F-FE7E-487F-B07F-3A770B0BE1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677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4B663F-FE7E-487F-B07F-3A770B0BE1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27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4B663F-FE7E-487F-B07F-3A770B0BE1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332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4B663F-FE7E-487F-B07F-3A770B0BE1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983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4B663F-FE7E-487F-B07F-3A770B0BE1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2461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4B663F-FE7E-487F-B07F-3A770B0BE1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6638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4B663F-FE7E-487F-B07F-3A770B0BE1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4057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4B663F-FE7E-487F-B07F-3A770B0BE1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3114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4B663F-FE7E-487F-B07F-3A770B0BE1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0616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4B663F-FE7E-487F-B07F-3A770B0BE1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899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273449-B486-44C0-98C2-287BF77DB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9717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4B663F-FE7E-487F-B07F-3A770B0BE1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4975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4B663F-FE7E-487F-B07F-3A770B0BE1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0378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4B663F-FE7E-487F-B07F-3A770B0BE1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8653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4B663F-FE7E-487F-B07F-3A770B0BE1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321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4B663F-FE7E-487F-B07F-3A770B0BE1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241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4B663F-FE7E-487F-B07F-3A770B0BE1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577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4B663F-FE7E-487F-B07F-3A770B0BE1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158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4B663F-FE7E-487F-B07F-3A770B0BE1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728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4B663F-FE7E-487F-B07F-3A770B0BE1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611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4B663F-FE7E-487F-B07F-3A770B0BE1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618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4B663F-FE7E-487F-B07F-3A770B0BE1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091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Residential Conferences  - Mainly Associations, Religious and Academic Conferences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4B663F-FE7E-487F-B07F-3A770B0BE1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846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tiff"/><Relationship Id="rId5" Type="http://schemas.openxmlformats.org/officeDocument/2006/relationships/image" Target="../media/image8.jpeg"/><Relationship Id="rId4" Type="http://schemas.openxmlformats.org/officeDocument/2006/relationships/image" Target="../media/image7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22DAE5-3063-D54B-BF76-981DAD86CE35}"/>
              </a:ext>
            </a:extLst>
          </p:cNvPr>
          <p:cNvSpPr/>
          <p:nvPr userDrawn="1"/>
        </p:nvSpPr>
        <p:spPr>
          <a:xfrm>
            <a:off x="0" y="4804012"/>
            <a:ext cx="9144000" cy="339488"/>
          </a:xfrm>
          <a:prstGeom prst="rect">
            <a:avLst/>
          </a:prstGeom>
          <a:solidFill>
            <a:srgbClr val="B4C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C58B51-AACD-E54D-98DC-611CFAECC8AB}"/>
              </a:ext>
            </a:extLst>
          </p:cNvPr>
          <p:cNvSpPr txBox="1"/>
          <p:nvPr userDrawn="1"/>
        </p:nvSpPr>
        <p:spPr>
          <a:xfrm>
            <a:off x="263769" y="4826978"/>
            <a:ext cx="7135310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50" b="0" i="0" kern="1200" dirty="0">
                <a:solidFill>
                  <a:srgbClr val="791027"/>
                </a:solidFill>
                <a:effectLst/>
                <a:latin typeface="FoundrySterling-Bold" panose="02000300000000000000" pitchFamily="2" charset="0"/>
                <a:ea typeface="+mn-ea"/>
                <a:cs typeface="+mn-cs"/>
              </a:rPr>
              <a:t>LEADERSHIP &amp; CHALLENGE </a:t>
            </a:r>
            <a:r>
              <a:rPr lang="en-GB" sz="1350" b="1" kern="1200" dirty="0">
                <a:solidFill>
                  <a:schemeClr val="bg2">
                    <a:lumMod val="25000"/>
                  </a:schemeClr>
                </a:solidFill>
                <a:effectLst/>
                <a:latin typeface="+mn-lt"/>
                <a:ea typeface="+mn-ea"/>
                <a:cs typeface="+mn-cs"/>
              </a:rPr>
              <a:t>Doing Things Differently </a:t>
            </a:r>
            <a:r>
              <a:rPr lang="en-GB" sz="135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| Annual Conference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B5C118-14B3-704B-9909-8A9B6FDA74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50606" y="4800603"/>
            <a:ext cx="712704" cy="2666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A40A4A-78AE-A547-8526-25FFDEA5C6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62185" y="4768844"/>
            <a:ext cx="525315" cy="29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417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E5722FA-7321-2746-BBD5-D556A1E13CBE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D61E858-ADE1-8D4C-B839-F5FAA8DB66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942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E5722FA-7321-2746-BBD5-D556A1E13CBE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D61E858-ADE1-8D4C-B839-F5FAA8DB66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898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944067"/>
            <a:ext cx="9144000" cy="3199433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137" name="Picture 17" descr="Uok_Logo_PMS294_P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933" y="224793"/>
            <a:ext cx="1007492" cy="41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467544" y="224793"/>
            <a:ext cx="2808312" cy="2308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en-GB" sz="900" dirty="0">
                <a:solidFill>
                  <a:srgbClr val="002060"/>
                </a:solidFill>
              </a:rPr>
              <a:t>The UK’s European university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67545" y="741838"/>
            <a:ext cx="4176464" cy="1134126"/>
          </a:xfrm>
          <a:solidFill>
            <a:schemeClr val="tx2">
              <a:lumMod val="75000"/>
            </a:schemeClr>
          </a:solidFill>
        </p:spPr>
        <p:txBody>
          <a:bodyPr lIns="252000" tIns="273600" rIns="252000"/>
          <a:lstStyle>
            <a:lvl1pPr marL="0" indent="0">
              <a:lnSpc>
                <a:spcPts val="1875"/>
              </a:lnSpc>
              <a:buNone/>
              <a:defRPr sz="1800" spc="-75" baseline="0">
                <a:solidFill>
                  <a:schemeClr val="bg1"/>
                </a:solidFill>
                <a:latin typeface="Century Schoolbook" pitchFamily="18" charset="0"/>
              </a:defRPr>
            </a:lvl1pPr>
          </a:lstStyle>
          <a:p>
            <a:pPr lvl="0"/>
            <a:r>
              <a:rPr lang="en-US" dirty="0"/>
              <a:t>TYPE YOUR HEADING HERE 2014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5" y="1866703"/>
            <a:ext cx="4176464" cy="498374"/>
          </a:xfrm>
          <a:solidFill>
            <a:schemeClr val="tx2">
              <a:lumMod val="75000"/>
            </a:schemeClr>
          </a:solidFill>
        </p:spPr>
        <p:txBody>
          <a:bodyPr lIns="252000" tIns="0" rIns="252000" bIns="154800" anchor="ctr" anchorCtr="0"/>
          <a:lstStyle>
            <a:lvl1pPr marL="0" indent="0">
              <a:lnSpc>
                <a:spcPts val="1035"/>
              </a:lnSpc>
              <a:spcBef>
                <a:spcPts val="0"/>
              </a:spcBef>
              <a:buNone/>
              <a:defRPr sz="1050" i="1" spc="-38">
                <a:solidFill>
                  <a:srgbClr val="D6A300"/>
                </a:solidFill>
                <a:latin typeface="Century Schoolbook"/>
                <a:cs typeface="Century Schoolbook"/>
              </a:defRPr>
            </a:lvl1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6273801" y="10858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17854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257175" marR="0" indent="-257175" algn="l" defTabSz="685800" rtl="0" eaLnBrk="1" fontAlgn="b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-1860" y="1"/>
            <a:ext cx="9143999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cxnSp>
        <p:nvCxnSpPr>
          <p:cNvPr id="6" name="Straight Connector 5"/>
          <p:cNvCxnSpPr/>
          <p:nvPr userDrawn="1"/>
        </p:nvCxnSpPr>
        <p:spPr bwMode="auto">
          <a:xfrm flipH="1">
            <a:off x="971600" y="951570"/>
            <a:ext cx="432048" cy="1350150"/>
          </a:xfrm>
          <a:prstGeom prst="line">
            <a:avLst/>
          </a:prstGeom>
          <a:noFill/>
          <a:ln w="25400" cap="flat" cmpd="sng" algn="ctr">
            <a:solidFill>
              <a:srgbClr val="A47D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 userDrawn="1"/>
        </p:nvSpPr>
        <p:spPr>
          <a:xfrm>
            <a:off x="1547665" y="897565"/>
            <a:ext cx="4392488" cy="17389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b" latinLnBrk="0" hangingPunct="1">
              <a:lnSpc>
                <a:spcPts val="375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spc="-75" dirty="0">
                <a:solidFill>
                  <a:srgbClr val="A47D00"/>
                </a:solidFill>
                <a:latin typeface="Century Schoolbook"/>
                <a:cs typeface="Century Schoolbook"/>
              </a:rPr>
              <a:t>THE UK’S EUROPEAN UNIVERSITY</a:t>
            </a:r>
          </a:p>
          <a:p>
            <a:endParaRPr lang="en-US" sz="1800" dirty="0"/>
          </a:p>
        </p:txBody>
      </p:sp>
      <p:pic>
        <p:nvPicPr>
          <p:cNvPr id="15" name="Picture 14" descr="Uok_Logo_white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9" y="4167513"/>
            <a:ext cx="1387978" cy="564477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547664" y="4461962"/>
            <a:ext cx="2736304" cy="23083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en-US" sz="1500" kern="1400" spc="-75" dirty="0" err="1">
                <a:solidFill>
                  <a:schemeClr val="bg1"/>
                </a:solidFill>
                <a:latin typeface="Century Schoolbook"/>
                <a:cs typeface="Century Schoolbook"/>
              </a:rPr>
              <a:t>www.kent.ac.uk</a:t>
            </a:r>
            <a:endParaRPr lang="en-US" sz="1500" kern="1400" spc="-75" dirty="0">
              <a:solidFill>
                <a:schemeClr val="bg1"/>
              </a:solidFill>
              <a:latin typeface="Century Schoolbook"/>
              <a:cs typeface="Century Schoolbook"/>
            </a:endParaRPr>
          </a:p>
        </p:txBody>
      </p:sp>
      <p:grpSp>
        <p:nvGrpSpPr>
          <p:cNvPr id="9" name="Group 8"/>
          <p:cNvGrpSpPr/>
          <p:nvPr userDrawn="1"/>
        </p:nvGrpSpPr>
        <p:grpSpPr>
          <a:xfrm>
            <a:off x="1547664" y="3917325"/>
            <a:ext cx="1463405" cy="334121"/>
            <a:chOff x="1547664" y="5589240"/>
            <a:chExt cx="1523655" cy="319092"/>
          </a:xfrm>
        </p:grpSpPr>
        <p:pic>
          <p:nvPicPr>
            <p:cNvPr id="2" name="Picture 1" descr="Facebook__very_small.eps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64" y="5589240"/>
              <a:ext cx="324260" cy="312595"/>
            </a:xfrm>
            <a:prstGeom prst="rect">
              <a:avLst/>
            </a:prstGeom>
          </p:spPr>
        </p:pic>
        <p:pic>
          <p:nvPicPr>
            <p:cNvPr id="3" name="Picture 2" descr="twitter-bird-white-on-blue_small.eps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9042"/>
            <a:stretch/>
          </p:blipFill>
          <p:spPr>
            <a:xfrm>
              <a:off x="1941392" y="5589240"/>
              <a:ext cx="330409" cy="312115"/>
            </a:xfrm>
            <a:prstGeom prst="rect">
              <a:avLst/>
            </a:prstGeom>
          </p:spPr>
        </p:pic>
        <p:pic>
          <p:nvPicPr>
            <p:cNvPr id="7" name="Picture 6" descr="LI_brand.jpg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" t="6533" r="3179" b="3587"/>
            <a:stretch/>
          </p:blipFill>
          <p:spPr>
            <a:xfrm>
              <a:off x="2755635" y="5589240"/>
              <a:ext cx="315684" cy="319092"/>
            </a:xfrm>
            <a:prstGeom prst="rect">
              <a:avLst/>
            </a:prstGeom>
          </p:spPr>
        </p:pic>
        <p:pic>
          <p:nvPicPr>
            <p:cNvPr id="8" name="Picture 7" descr="youtube.tif"/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4" t="7968" r="10058" b="11869"/>
            <a:stretch/>
          </p:blipFill>
          <p:spPr>
            <a:xfrm>
              <a:off x="2346244" y="5589240"/>
              <a:ext cx="330650" cy="3125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1016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Footer text</a:t>
            </a:r>
            <a:endParaRPr lang="en-GB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52401" y="4867275"/>
            <a:ext cx="673100" cy="200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/>
              <a:t>Page </a:t>
            </a:r>
            <a:fld id="{BB9ACB3B-81A4-6247-87B5-FC3E0A04C89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501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section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0" y="195486"/>
            <a:ext cx="9144000" cy="459051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Footer text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99992" y="573528"/>
            <a:ext cx="4176464" cy="1188132"/>
          </a:xfrm>
          <a:solidFill>
            <a:schemeClr val="tx2">
              <a:lumMod val="75000"/>
            </a:schemeClr>
          </a:solidFill>
        </p:spPr>
        <p:txBody>
          <a:bodyPr lIns="720000" tIns="273600" rIns="360000"/>
          <a:lstStyle>
            <a:lvl1pPr marL="0" indent="0">
              <a:lnSpc>
                <a:spcPts val="1950"/>
              </a:lnSpc>
              <a:buNone/>
              <a:defRPr sz="1800" spc="-75">
                <a:solidFill>
                  <a:srgbClr val="A47D00"/>
                </a:solidFill>
                <a:latin typeface="Century Schoolbook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99994" y="1707654"/>
            <a:ext cx="4176464" cy="701744"/>
          </a:xfrm>
          <a:solidFill>
            <a:srgbClr val="002A62"/>
          </a:solidFill>
          <a:ln>
            <a:noFill/>
          </a:ln>
        </p:spPr>
        <p:txBody>
          <a:bodyPr lIns="720000" rIns="360000" bIns="108000"/>
          <a:lstStyle>
            <a:lvl1pPr marL="0" indent="0">
              <a:lnSpc>
                <a:spcPts val="1110"/>
              </a:lnSpc>
              <a:spcBef>
                <a:spcPts val="0"/>
              </a:spcBef>
              <a:buNone/>
              <a:defRPr sz="1050" b="0" i="1" spc="-38">
                <a:solidFill>
                  <a:schemeClr val="bg1"/>
                </a:solidFill>
                <a:latin typeface="Century Schoolbook"/>
                <a:cs typeface="Century Schoolbook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3" name="Straight Connector 2"/>
          <p:cNvCxnSpPr/>
          <p:nvPr userDrawn="1"/>
        </p:nvCxnSpPr>
        <p:spPr bwMode="auto">
          <a:xfrm flipH="1">
            <a:off x="4860032" y="789552"/>
            <a:ext cx="216024" cy="918102"/>
          </a:xfrm>
          <a:prstGeom prst="line">
            <a:avLst/>
          </a:prstGeom>
          <a:noFill/>
          <a:ln w="15875" cap="flat" cmpd="sng" algn="ctr">
            <a:solidFill>
              <a:srgbClr val="A47D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52401" y="4867275"/>
            <a:ext cx="673100" cy="200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/>
              <a:t>Page </a:t>
            </a:r>
            <a:fld id="{BB9ACB3B-81A4-6247-87B5-FC3E0A04C89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61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ubsection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0" y="195486"/>
            <a:ext cx="9144000" cy="459051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Footer text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67545" y="573528"/>
            <a:ext cx="4176464" cy="1188132"/>
          </a:xfrm>
          <a:solidFill>
            <a:schemeClr val="tx2">
              <a:lumMod val="75000"/>
            </a:schemeClr>
          </a:solidFill>
        </p:spPr>
        <p:txBody>
          <a:bodyPr lIns="720000" tIns="273600" rIns="360000"/>
          <a:lstStyle>
            <a:lvl1pPr marL="0" indent="0">
              <a:lnSpc>
                <a:spcPts val="1950"/>
              </a:lnSpc>
              <a:buNone/>
              <a:defRPr sz="1800" spc="-75">
                <a:solidFill>
                  <a:srgbClr val="A47D00"/>
                </a:solidFill>
                <a:latin typeface="Century Schoolbook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7545" y="1761660"/>
            <a:ext cx="4176464" cy="540060"/>
          </a:xfrm>
          <a:solidFill>
            <a:schemeClr val="tx2">
              <a:lumMod val="75000"/>
            </a:schemeClr>
          </a:solidFill>
        </p:spPr>
        <p:txBody>
          <a:bodyPr lIns="720000" rIns="360000" bIns="108000"/>
          <a:lstStyle>
            <a:lvl1pPr marL="0" indent="0">
              <a:buNone/>
              <a:defRPr sz="900" b="0" i="1">
                <a:solidFill>
                  <a:schemeClr val="bg1"/>
                </a:solidFill>
                <a:latin typeface="Century Schoolbook"/>
                <a:cs typeface="Century Schoolbook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6" name="Straight Connector 5"/>
          <p:cNvCxnSpPr/>
          <p:nvPr userDrawn="1"/>
        </p:nvCxnSpPr>
        <p:spPr bwMode="auto">
          <a:xfrm flipH="1">
            <a:off x="827584" y="789552"/>
            <a:ext cx="216024" cy="918102"/>
          </a:xfrm>
          <a:prstGeom prst="line">
            <a:avLst/>
          </a:prstGeom>
          <a:noFill/>
          <a:ln w="15875" cap="flat" cmpd="sng" algn="ctr">
            <a:solidFill>
              <a:srgbClr val="A47D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52401" y="4867275"/>
            <a:ext cx="673100" cy="200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/>
              <a:t>Page </a:t>
            </a:r>
            <a:fld id="{BB9ACB3B-81A4-6247-87B5-FC3E0A04C89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607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Footer text</a:t>
            </a:r>
            <a:endParaRPr lang="en-GB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3419872" y="1120882"/>
            <a:ext cx="2376264" cy="1296144"/>
          </a:xfrm>
        </p:spPr>
        <p:txBody>
          <a:bodyPr tIns="46800" anchor="b"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372200" y="1113588"/>
            <a:ext cx="2376264" cy="1296144"/>
          </a:xfrm>
        </p:spPr>
        <p:txBody>
          <a:bodyPr anchor="b"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467544" y="2895786"/>
            <a:ext cx="2376264" cy="1566174"/>
          </a:xfrm>
        </p:spPr>
        <p:txBody>
          <a:bodyPr anchor="b"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6372200" y="2895786"/>
            <a:ext cx="2376264" cy="1566174"/>
          </a:xfrm>
        </p:spPr>
        <p:txBody>
          <a:bodyPr anchor="b"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3433157" y="2895786"/>
            <a:ext cx="2376264" cy="1566174"/>
          </a:xfrm>
        </p:spPr>
        <p:txBody>
          <a:bodyPr anchor="b"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3419872" y="2422316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Caption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467544" y="1113588"/>
            <a:ext cx="2376264" cy="1296144"/>
          </a:xfrm>
        </p:spPr>
        <p:txBody>
          <a:bodyPr tIns="46800" anchor="b"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2"/>
          </p:nvPr>
        </p:nvSpPr>
        <p:spPr>
          <a:xfrm>
            <a:off x="468314" y="2421732"/>
            <a:ext cx="2374900" cy="25450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52401" y="4867275"/>
            <a:ext cx="673100" cy="200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/>
              <a:t>Page </a:t>
            </a:r>
            <a:fld id="{BB9ACB3B-81A4-6247-87B5-FC3E0A04C89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6658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31914" y="1113236"/>
            <a:ext cx="3416300" cy="367307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0614" y="1113236"/>
            <a:ext cx="3416300" cy="367307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Footer text</a:t>
            </a:r>
            <a:endParaRPr lang="en-GB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52401" y="4867275"/>
            <a:ext cx="673100" cy="200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/>
              <a:t>Page </a:t>
            </a:r>
            <a:fld id="{BB9ACB3B-81A4-6247-87B5-FC3E0A04C89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7431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Footer text</a:t>
            </a:r>
            <a:endParaRPr lang="en-GB"/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152401" y="4867275"/>
            <a:ext cx="673100" cy="200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/>
              <a:t>Page </a:t>
            </a:r>
            <a:fld id="{BB9ACB3B-81A4-6247-87B5-FC3E0A04C89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511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895469-1BF4-8D4E-8530-E8FBE29F51D9}"/>
              </a:ext>
            </a:extLst>
          </p:cNvPr>
          <p:cNvSpPr/>
          <p:nvPr userDrawn="1"/>
        </p:nvSpPr>
        <p:spPr>
          <a:xfrm>
            <a:off x="0" y="4804012"/>
            <a:ext cx="9144000" cy="339488"/>
          </a:xfrm>
          <a:prstGeom prst="rect">
            <a:avLst/>
          </a:prstGeom>
          <a:solidFill>
            <a:srgbClr val="B4C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DF0A41-E870-0A45-8272-B805347D9E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50606" y="4800603"/>
            <a:ext cx="712704" cy="2666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4F0C52-89B7-7B46-9C38-F5A4F8504B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62185" y="4768844"/>
            <a:ext cx="525315" cy="2979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2AECBE-803D-B748-AC48-C431DC9168EC}"/>
              </a:ext>
            </a:extLst>
          </p:cNvPr>
          <p:cNvSpPr txBox="1"/>
          <p:nvPr userDrawn="1"/>
        </p:nvSpPr>
        <p:spPr>
          <a:xfrm>
            <a:off x="263769" y="4826978"/>
            <a:ext cx="7135310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50" b="0" i="0" kern="1200" dirty="0">
                <a:solidFill>
                  <a:srgbClr val="791027"/>
                </a:solidFill>
                <a:effectLst/>
                <a:latin typeface="FoundrySterling-Bold" panose="02000300000000000000" pitchFamily="2" charset="0"/>
                <a:ea typeface="+mn-ea"/>
                <a:cs typeface="+mn-cs"/>
              </a:rPr>
              <a:t>LEADERSHIP &amp; CHALLENGE </a:t>
            </a:r>
            <a:r>
              <a:rPr lang="en-GB" sz="1350" b="1" kern="1200" dirty="0">
                <a:solidFill>
                  <a:schemeClr val="bg2">
                    <a:lumMod val="25000"/>
                  </a:schemeClr>
                </a:solidFill>
                <a:effectLst/>
                <a:latin typeface="+mn-lt"/>
                <a:ea typeface="+mn-ea"/>
                <a:cs typeface="+mn-cs"/>
              </a:rPr>
              <a:t>Doing Things Differently </a:t>
            </a:r>
            <a:r>
              <a:rPr lang="en-GB" sz="135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| Annual Conference</a:t>
            </a:r>
          </a:p>
        </p:txBody>
      </p:sp>
    </p:spTree>
    <p:extLst>
      <p:ext uri="{BB962C8B-B14F-4D97-AF65-F5344CB8AC3E}">
        <p14:creationId xmlns:p14="http://schemas.microsoft.com/office/powerpoint/2010/main" val="41251567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Footer text</a:t>
            </a:r>
            <a:endParaRPr lang="en-GB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52401" y="4867275"/>
            <a:ext cx="673100" cy="200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/>
              <a:t>Page </a:t>
            </a:r>
            <a:fld id="{BB9ACB3B-81A4-6247-87B5-FC3E0A04C89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7042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8876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Footer text</a:t>
            </a:r>
            <a:endParaRPr lang="en-GB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52401" y="4867275"/>
            <a:ext cx="673100" cy="200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/>
              <a:t>Page </a:t>
            </a:r>
            <a:fld id="{BB9ACB3B-81A4-6247-87B5-FC3E0A04C89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863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73529"/>
            <a:ext cx="5111750" cy="402109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Footer text</a:t>
            </a:r>
            <a:endParaRPr lang="en-GB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52401" y="4867275"/>
            <a:ext cx="673100" cy="200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/>
              <a:t>Page </a:t>
            </a:r>
            <a:fld id="{BB9ACB3B-81A4-6247-87B5-FC3E0A04C89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7308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Footer text</a:t>
            </a:r>
            <a:endParaRPr lang="en-GB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52401" y="4867275"/>
            <a:ext cx="673100" cy="200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/>
              <a:t>Page </a:t>
            </a:r>
            <a:fld id="{BB9ACB3B-81A4-6247-87B5-FC3E0A04C89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941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06BF6-1015-4258-A66D-888EE1FA2AC8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E498C-AB31-4E3E-8DF5-9310C14F5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0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8590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207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E5722FA-7321-2746-BBD5-D556A1E13CBE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D61E858-ADE1-8D4C-B839-F5FAA8DB66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695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E5722FA-7321-2746-BBD5-D556A1E13CBE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D61E858-ADE1-8D4C-B839-F5FAA8DB66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89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E5722FA-7321-2746-BBD5-D556A1E13CBE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D61E858-ADE1-8D4C-B839-F5FAA8DB66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726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E5722FA-7321-2746-BBD5-D556A1E13CBE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D61E858-ADE1-8D4C-B839-F5FAA8DB66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85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E5722FA-7321-2746-BBD5-D556A1E13CBE}" type="datetimeFigureOut">
              <a:rPr lang="en-GB" smtClean="0"/>
              <a:t>16/04/2018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D61E858-ADE1-8D4C-B839-F5FAA8DB66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672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3769" y="273844"/>
            <a:ext cx="8251581" cy="411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3769" y="879231"/>
            <a:ext cx="8642839" cy="37534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96972F-BDFA-E44E-98F8-2AFD055A1965}"/>
              </a:ext>
            </a:extLst>
          </p:cNvPr>
          <p:cNvSpPr/>
          <p:nvPr userDrawn="1"/>
        </p:nvSpPr>
        <p:spPr>
          <a:xfrm>
            <a:off x="0" y="4730262"/>
            <a:ext cx="9144000" cy="413238"/>
          </a:xfrm>
          <a:prstGeom prst="rect">
            <a:avLst/>
          </a:prstGeom>
          <a:solidFill>
            <a:srgbClr val="B4C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15C60E-403E-2A43-8AAD-C4D0AE000EA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250606" y="4800603"/>
            <a:ext cx="712704" cy="2666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80A302-32FD-6143-B841-DE51E294190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562185" y="4768844"/>
            <a:ext cx="525315" cy="2979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5BBDC2-1CD0-8E4C-B987-B00A0D3A8CCF}"/>
              </a:ext>
            </a:extLst>
          </p:cNvPr>
          <p:cNvSpPr txBox="1"/>
          <p:nvPr userDrawn="1"/>
        </p:nvSpPr>
        <p:spPr>
          <a:xfrm>
            <a:off x="263769" y="4826978"/>
            <a:ext cx="7135310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50" b="0" i="0" kern="1200" dirty="0">
                <a:solidFill>
                  <a:srgbClr val="791027"/>
                </a:solidFill>
                <a:effectLst/>
                <a:latin typeface="FoundrySterling-Bold" panose="02000300000000000000" pitchFamily="2" charset="0"/>
                <a:ea typeface="+mn-ea"/>
                <a:cs typeface="+mn-cs"/>
              </a:rPr>
              <a:t>LEADERSHIP &amp; CHALLENGE </a:t>
            </a:r>
            <a:r>
              <a:rPr lang="en-GB" sz="1350" b="1" kern="1200" dirty="0">
                <a:solidFill>
                  <a:schemeClr val="bg2">
                    <a:lumMod val="25000"/>
                  </a:schemeClr>
                </a:solidFill>
                <a:effectLst/>
                <a:latin typeface="+mn-lt"/>
                <a:ea typeface="+mn-ea"/>
                <a:cs typeface="+mn-cs"/>
              </a:rPr>
              <a:t>Doing Things Differently </a:t>
            </a:r>
            <a:r>
              <a:rPr lang="en-GB" sz="135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| Annual Conference</a:t>
            </a:r>
          </a:p>
        </p:txBody>
      </p:sp>
    </p:spTree>
    <p:extLst>
      <p:ext uri="{BB962C8B-B14F-4D97-AF65-F5344CB8AC3E}">
        <p14:creationId xmlns:p14="http://schemas.microsoft.com/office/powerpoint/2010/main" val="252665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rgbClr val="791027"/>
          </a:solidFill>
          <a:latin typeface="FoundrySterling-Bold" panose="02000300000000000000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1" y="411958"/>
            <a:ext cx="8291513" cy="432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1913" y="1113236"/>
            <a:ext cx="6985000" cy="36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38200" y="4879183"/>
            <a:ext cx="6057900" cy="20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750"/>
            </a:lvl1pPr>
          </a:lstStyle>
          <a:p>
            <a:r>
              <a:rPr lang="en-GB" dirty="0"/>
              <a:t>Footer text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-1191"/>
            <a:ext cx="9144000" cy="21550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GB" sz="1800"/>
          </a:p>
        </p:txBody>
      </p:sp>
      <p:pic>
        <p:nvPicPr>
          <p:cNvPr id="4105" name="Picture 9" descr="Uok_horiz_PMS29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9" y="4914901"/>
            <a:ext cx="1368425" cy="1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52401" y="4867275"/>
            <a:ext cx="673100" cy="200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/>
              <a:t>Page </a:t>
            </a:r>
            <a:fld id="{BB9ACB3B-81A4-6247-87B5-FC3E0A04C89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754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  <a:cs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  <a:cs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  <a:cs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  <a:cs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66700" indent="-266700" algn="l" rtl="0" eaLnBrk="1" fontAlgn="ctr" hangingPunct="1">
        <a:spcBef>
          <a:spcPct val="35000"/>
        </a:spcBef>
        <a:spcAft>
          <a:spcPct val="0"/>
        </a:spcAft>
        <a:buClr>
          <a:schemeClr val="tx2"/>
        </a:buClr>
        <a:buSzPct val="175000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609600" indent="-208360" algn="l" rtl="0" eaLnBrk="1" fontAlgn="ctr" hangingPunct="1">
        <a:spcBef>
          <a:spcPct val="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sz="1500">
          <a:solidFill>
            <a:schemeClr val="tx1"/>
          </a:solidFill>
          <a:latin typeface="+mn-lt"/>
          <a:cs typeface="+mn-cs"/>
        </a:defRPr>
      </a:lvl2pPr>
      <a:lvl3pPr marL="876300" indent="-132160" algn="l" rtl="0" eaLnBrk="1" fontAlgn="ctr" hangingPunct="1">
        <a:spcBef>
          <a:spcPct val="0"/>
        </a:spcBef>
        <a:spcAft>
          <a:spcPct val="0"/>
        </a:spcAft>
        <a:buFont typeface="Arial" pitchFamily="34" charset="0"/>
        <a:buChar char="–"/>
        <a:defRPr>
          <a:solidFill>
            <a:schemeClr val="tx1"/>
          </a:solidFill>
          <a:latin typeface="+mn-lt"/>
          <a:cs typeface="+mn-cs"/>
        </a:defRPr>
      </a:lvl3pPr>
      <a:lvl4pPr marL="1143000" indent="-132160" algn="l" rtl="0" eaLnBrk="1" fontAlgn="ctr" hangingPunct="1">
        <a:spcBef>
          <a:spcPct val="0"/>
        </a:spcBef>
        <a:spcAft>
          <a:spcPct val="0"/>
        </a:spcAft>
        <a:buFont typeface="Arial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4pPr>
      <a:lvl5pPr marL="1409700" indent="-132160" algn="l" rtl="0" eaLnBrk="1" fontAlgn="base" hangingPunct="1">
        <a:spcBef>
          <a:spcPct val="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  <a:cs typeface="+mn-cs"/>
        </a:defRPr>
      </a:lvl5pPr>
      <a:lvl6pPr marL="1752600" indent="-132160" algn="l" rtl="0" eaLnBrk="1" fontAlgn="base" hangingPunct="1">
        <a:spcBef>
          <a:spcPct val="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  <a:cs typeface="+mn-cs"/>
        </a:defRPr>
      </a:lvl6pPr>
      <a:lvl7pPr marL="2095500" indent="-132160" algn="l" rtl="0" eaLnBrk="1" fontAlgn="base" hangingPunct="1">
        <a:spcBef>
          <a:spcPct val="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  <a:cs typeface="+mn-cs"/>
        </a:defRPr>
      </a:lvl7pPr>
      <a:lvl8pPr marL="2438400" indent="-132160" algn="l" rtl="0" eaLnBrk="1" fontAlgn="base" hangingPunct="1">
        <a:spcBef>
          <a:spcPct val="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  <a:cs typeface="+mn-cs"/>
        </a:defRPr>
      </a:lvl8pPr>
      <a:lvl9pPr marL="2781300" indent="-132160" algn="l" rtl="0" eaLnBrk="1" fontAlgn="base" hangingPunct="1">
        <a:spcBef>
          <a:spcPct val="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6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40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Relationship Id="rId9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13" Type="http://schemas.openxmlformats.org/officeDocument/2006/relationships/image" Target="../media/image18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JPG"/><Relationship Id="rId11" Type="http://schemas.openxmlformats.org/officeDocument/2006/relationships/image" Target="../media/image53.png"/><Relationship Id="rId5" Type="http://schemas.openxmlformats.org/officeDocument/2006/relationships/image" Target="../media/image47.tiff"/><Relationship Id="rId15" Type="http://schemas.openxmlformats.org/officeDocument/2006/relationships/image" Target="../media/image55.png"/><Relationship Id="rId10" Type="http://schemas.openxmlformats.org/officeDocument/2006/relationships/image" Target="../media/image52.JPG"/><Relationship Id="rId4" Type="http://schemas.openxmlformats.org/officeDocument/2006/relationships/image" Target="../media/image46.jpeg"/><Relationship Id="rId9" Type="http://schemas.openxmlformats.org/officeDocument/2006/relationships/image" Target="../media/image51.png"/><Relationship Id="rId1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15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jpeg"/><Relationship Id="rId5" Type="http://schemas.openxmlformats.org/officeDocument/2006/relationships/image" Target="../media/image59.JPG"/><Relationship Id="rId10" Type="http://schemas.openxmlformats.org/officeDocument/2006/relationships/image" Target="../media/image64.png"/><Relationship Id="rId4" Type="http://schemas.openxmlformats.org/officeDocument/2006/relationships/image" Target="../media/image18.jpeg"/><Relationship Id="rId9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jpg"/><Relationship Id="rId5" Type="http://schemas.openxmlformats.org/officeDocument/2006/relationships/image" Target="../media/image65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jpe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15.png"/><Relationship Id="rId7" Type="http://schemas.openxmlformats.org/officeDocument/2006/relationships/image" Target="../media/image70.jpe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18.jpeg"/><Relationship Id="rId9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6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jpeg"/><Relationship Id="rId5" Type="http://schemas.openxmlformats.org/officeDocument/2006/relationships/image" Target="../media/image18.jpe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0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82.JPG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jpeg"/><Relationship Id="rId5" Type="http://schemas.openxmlformats.org/officeDocument/2006/relationships/image" Target="../media/image15.png"/><Relationship Id="rId4" Type="http://schemas.openxmlformats.org/officeDocument/2006/relationships/image" Target="../media/image84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3" Type="http://schemas.openxmlformats.org/officeDocument/2006/relationships/image" Target="../media/image15.png"/><Relationship Id="rId7" Type="http://schemas.openxmlformats.org/officeDocument/2006/relationships/image" Target="../media/image8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7.jp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image" Target="../media/image18.jpeg"/><Relationship Id="rId9" Type="http://schemas.openxmlformats.org/officeDocument/2006/relationships/image" Target="../media/image90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15.png"/><Relationship Id="rId7" Type="http://schemas.openxmlformats.org/officeDocument/2006/relationships/image" Target="../media/image94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3.png"/><Relationship Id="rId11" Type="http://schemas.openxmlformats.org/officeDocument/2006/relationships/image" Target="../media/image98.jpeg"/><Relationship Id="rId5" Type="http://schemas.openxmlformats.org/officeDocument/2006/relationships/image" Target="../media/image92.jpeg"/><Relationship Id="rId10" Type="http://schemas.openxmlformats.org/officeDocument/2006/relationships/image" Target="../media/image97.jpg"/><Relationship Id="rId4" Type="http://schemas.openxmlformats.org/officeDocument/2006/relationships/image" Target="../media/image18.jpeg"/><Relationship Id="rId9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ent.ac.uk/hospitality/virtual-tours/conference/?/canterbury/accommodatio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8.jpe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jp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15.png"/><Relationship Id="rId4" Type="http://schemas.openxmlformats.org/officeDocument/2006/relationships/image" Target="../media/image28.jpe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FC479-E0E8-A64E-977C-5201055743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94E4FD-E7C5-6942-8DC3-0DF9ADBFE9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157B06-50D4-154B-B8A2-E1332D9C058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23AC83-A878-F041-A1B8-24BD9617F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3357" y="186991"/>
            <a:ext cx="1505014" cy="853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4754FD-04CC-DD4C-9A9D-20712354A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56192"/>
            <a:ext cx="9144000" cy="18424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F7962C-7853-410D-9F55-34067D152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6798" y="189291"/>
            <a:ext cx="2183394" cy="11011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2D5F86-5A75-F443-9452-1CC3A7F84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001" y="797036"/>
            <a:ext cx="9203267" cy="266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81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16222" y="257620"/>
            <a:ext cx="6330855" cy="432197"/>
          </a:xfrm>
        </p:spPr>
        <p:txBody>
          <a:bodyPr/>
          <a:lstStyle/>
          <a:p>
            <a:r>
              <a:rPr lang="en-GB" dirty="0"/>
              <a:t>Leisure groups	</a:t>
            </a:r>
            <a:r>
              <a:rPr lang="en-GB" sz="1800" dirty="0"/>
              <a:t>				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1" b="5595"/>
          <a:stretch/>
        </p:blipFill>
        <p:spPr>
          <a:xfrm>
            <a:off x="6182751" y="851407"/>
            <a:ext cx="2647658" cy="37492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3" r="35520"/>
          <a:stretch/>
        </p:blipFill>
        <p:spPr>
          <a:xfrm>
            <a:off x="584737" y="843707"/>
            <a:ext cx="2671010" cy="37296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7" b="1"/>
          <a:stretch/>
        </p:blipFill>
        <p:spPr>
          <a:xfrm>
            <a:off x="3418564" y="851407"/>
            <a:ext cx="2601368" cy="17413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23" y="4727218"/>
            <a:ext cx="1315979" cy="3240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 t="27351" r="52844" b="15442"/>
          <a:stretch/>
        </p:blipFill>
        <p:spPr>
          <a:xfrm>
            <a:off x="7268509" y="4781127"/>
            <a:ext cx="1561900" cy="3123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0" b="1"/>
          <a:stretch/>
        </p:blipFill>
        <p:spPr>
          <a:xfrm>
            <a:off x="3418564" y="2822609"/>
            <a:ext cx="2601368" cy="175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5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16222" y="337465"/>
            <a:ext cx="6330855" cy="432197"/>
          </a:xfrm>
        </p:spPr>
        <p:txBody>
          <a:bodyPr/>
          <a:lstStyle/>
          <a:p>
            <a:br>
              <a:rPr lang="en-GB" sz="1500" dirty="0"/>
            </a:br>
            <a:r>
              <a:rPr lang="en-GB" dirty="0"/>
              <a:t>Residential conferences and Event Management</a:t>
            </a:r>
            <a:br>
              <a:rPr lang="en-GB" dirty="0"/>
            </a:b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" b="13524"/>
          <a:stretch/>
        </p:blipFill>
        <p:spPr>
          <a:xfrm>
            <a:off x="3275590" y="859286"/>
            <a:ext cx="2848515" cy="1223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8" t="24451" r="3283" b="22102"/>
          <a:stretch/>
        </p:blipFill>
        <p:spPr>
          <a:xfrm>
            <a:off x="3275590" y="3419895"/>
            <a:ext cx="2858497" cy="12079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954"/>
          <a:stretch/>
        </p:blipFill>
        <p:spPr>
          <a:xfrm>
            <a:off x="626286" y="817050"/>
            <a:ext cx="2539240" cy="37706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8" b="11615"/>
          <a:stretch/>
        </p:blipFill>
        <p:spPr>
          <a:xfrm>
            <a:off x="3275590" y="2156142"/>
            <a:ext cx="2848515" cy="11689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23" y="4727218"/>
            <a:ext cx="1315979" cy="3240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 t="27351" r="52844" b="15442"/>
          <a:stretch/>
        </p:blipFill>
        <p:spPr>
          <a:xfrm>
            <a:off x="7268509" y="4781127"/>
            <a:ext cx="1561900" cy="3123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809" y="859286"/>
            <a:ext cx="25146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78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07762" y="561318"/>
            <a:ext cx="6330855" cy="432197"/>
          </a:xfrm>
        </p:spPr>
        <p:txBody>
          <a:bodyPr/>
          <a:lstStyle/>
          <a:p>
            <a:br>
              <a:rPr lang="en-GB" sz="1500" dirty="0"/>
            </a:br>
            <a:r>
              <a:rPr lang="en-US" dirty="0"/>
              <a:t>Bed and Breakfast &amp; OTA’s </a:t>
            </a:r>
            <a:r>
              <a:rPr lang="en-US" sz="1800" dirty="0"/>
              <a:t>			</a:t>
            </a:r>
            <a:br>
              <a:rPr lang="en-GB" dirty="0"/>
            </a:br>
            <a:endParaRPr lang="en-GB" dirty="0"/>
          </a:p>
        </p:txBody>
      </p:sp>
      <p:grpSp>
        <p:nvGrpSpPr>
          <p:cNvPr id="2" name="Group 1"/>
          <p:cNvGrpSpPr/>
          <p:nvPr/>
        </p:nvGrpSpPr>
        <p:grpSpPr>
          <a:xfrm>
            <a:off x="6849820" y="3010012"/>
            <a:ext cx="1900410" cy="1296000"/>
            <a:chOff x="6131764" y="4427764"/>
            <a:chExt cx="2533880" cy="167960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5644" y="4427764"/>
              <a:ext cx="1260000" cy="167960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1764" y="4427764"/>
              <a:ext cx="1260000" cy="1679601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407762" y="2010823"/>
            <a:ext cx="8314187" cy="90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fontAlgn="b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charset="0"/>
                <a:cs typeface="Arial" charset="0"/>
              </a:rPr>
              <a:t>We’ve received some great feedback and scores on Booking.com as well as from guest feedback forms.</a:t>
            </a:r>
          </a:p>
          <a:p>
            <a:pPr marL="214313" indent="-214313" fontAlgn="b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charset="0"/>
                <a:cs typeface="Arial" charset="0"/>
              </a:rPr>
              <a:t>We retained our 4 – 5 star campus accommodation rating on 11</a:t>
            </a:r>
            <a:r>
              <a:rPr lang="en-GB" baseline="30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GB" dirty="0">
                <a:solidFill>
                  <a:srgbClr val="000000"/>
                </a:solidFill>
                <a:latin typeface="Arial" charset="0"/>
                <a:cs typeface="Arial" charset="0"/>
              </a:rPr>
              <a:t>September 2017. </a:t>
            </a:r>
          </a:p>
          <a:p>
            <a:pPr marL="214313" indent="-214313" fontAlgn="b">
              <a:spcBef>
                <a:spcPct val="3000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55581" y="2672297"/>
            <a:ext cx="6265958" cy="2171010"/>
            <a:chOff x="1981200" y="1905860"/>
            <a:chExt cx="8354610" cy="2894680"/>
          </a:xfrm>
        </p:grpSpPr>
        <p:grpSp>
          <p:nvGrpSpPr>
            <p:cNvPr id="3" name="Group 2"/>
            <p:cNvGrpSpPr/>
            <p:nvPr/>
          </p:nvGrpSpPr>
          <p:grpSpPr>
            <a:xfrm>
              <a:off x="1981200" y="1905861"/>
              <a:ext cx="2470056" cy="2719042"/>
              <a:chOff x="1981200" y="1545156"/>
              <a:chExt cx="2470056" cy="2719042"/>
            </a:xfrm>
          </p:grpSpPr>
          <p:sp>
            <p:nvSpPr>
              <p:cNvPr id="19" name="Title 1"/>
              <p:cNvSpPr txBox="1">
                <a:spLocks/>
              </p:cNvSpPr>
              <p:nvPr/>
            </p:nvSpPr>
            <p:spPr bwMode="auto">
              <a:xfrm>
                <a:off x="1981200" y="1545156"/>
                <a:ext cx="1708836" cy="5762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>
                <a:lvl1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2pPr>
                <a:lvl3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3pPr>
                <a:lvl4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4pPr>
                <a:lvl5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5pPr>
                <a:lvl6pPr marL="457200"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6pPr>
                <a:lvl7pPr marL="914400"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7pPr>
                <a:lvl8pPr marL="1371600"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8pPr>
                <a:lvl9pPr marL="1828800"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GB" sz="1350" b="0" kern="0" dirty="0">
                    <a:solidFill>
                      <a:srgbClr val="000000"/>
                    </a:solidFill>
                    <a:latin typeface="Arial"/>
                    <a:cs typeface="Arial"/>
                  </a:rPr>
                  <a:t>Becket Court</a:t>
                </a: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220" b="14298"/>
              <a:stretch/>
            </p:blipFill>
            <p:spPr>
              <a:xfrm>
                <a:off x="2042856" y="2073674"/>
                <a:ext cx="2408400" cy="1555093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49" t="2936" r="77562" b="37694"/>
              <a:stretch/>
            </p:blipFill>
            <p:spPr>
              <a:xfrm>
                <a:off x="3739543" y="2221997"/>
                <a:ext cx="614754" cy="805318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1981200" y="3802533"/>
                <a:ext cx="2408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">
                  <a:spcBef>
                    <a:spcPct val="30000"/>
                  </a:spcBef>
                  <a:spcAft>
                    <a:spcPct val="0"/>
                  </a:spcAft>
                </a:pPr>
                <a:r>
                  <a:rPr lang="en-GB" sz="825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‘Brilliant value! Would recommend.’</a:t>
                </a: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7630224" y="1905860"/>
              <a:ext cx="2705586" cy="2713403"/>
              <a:chOff x="3182816" y="1376997"/>
              <a:chExt cx="2705586" cy="2713403"/>
            </a:xfrm>
          </p:grpSpPr>
          <p:sp>
            <p:nvSpPr>
              <p:cNvPr id="25" name="Title 1"/>
              <p:cNvSpPr txBox="1">
                <a:spLocks/>
              </p:cNvSpPr>
              <p:nvPr/>
            </p:nvSpPr>
            <p:spPr bwMode="auto">
              <a:xfrm>
                <a:off x="3257550" y="1376997"/>
                <a:ext cx="1802424" cy="5762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>
                <a:lvl1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2pPr>
                <a:lvl3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3pPr>
                <a:lvl4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4pPr>
                <a:lvl5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5pPr>
                <a:lvl6pPr marL="457200"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6pPr>
                <a:lvl7pPr marL="914400"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7pPr>
                <a:lvl8pPr marL="1371600"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8pPr>
                <a:lvl9pPr marL="1828800"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GB" sz="1350" b="0" kern="0" dirty="0">
                    <a:solidFill>
                      <a:srgbClr val="000000"/>
                    </a:solidFill>
                    <a:latin typeface="Arial"/>
                    <a:cs typeface="Arial"/>
                  </a:rPr>
                  <a:t>Turing College</a:t>
                </a:r>
              </a:p>
            </p:txBody>
          </p:sp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44"/>
              <a:stretch/>
            </p:blipFill>
            <p:spPr>
              <a:xfrm>
                <a:off x="3278036" y="1905417"/>
                <a:ext cx="2408400" cy="1553510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7" t="9130" r="77039" b="35425"/>
              <a:stretch/>
            </p:blipFill>
            <p:spPr>
              <a:xfrm>
                <a:off x="4991388" y="2077627"/>
                <a:ext cx="580292" cy="770149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3182816" y="3628735"/>
                <a:ext cx="27055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">
                  <a:spcBef>
                    <a:spcPct val="30000"/>
                  </a:spcBef>
                  <a:spcAft>
                    <a:spcPct val="0"/>
                  </a:spcAft>
                </a:pPr>
                <a:r>
                  <a:rPr lang="en-GB" sz="825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‘Lovely stay, very good value for money.’</a:t>
                </a: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764252" y="1936989"/>
              <a:ext cx="2865972" cy="2863551"/>
              <a:chOff x="5961505" y="1396125"/>
              <a:chExt cx="2865972" cy="2863551"/>
            </a:xfrm>
          </p:grpSpPr>
          <p:sp>
            <p:nvSpPr>
              <p:cNvPr id="30" name="Title 1"/>
              <p:cNvSpPr txBox="1">
                <a:spLocks/>
              </p:cNvSpPr>
              <p:nvPr/>
            </p:nvSpPr>
            <p:spPr bwMode="auto">
              <a:xfrm>
                <a:off x="6037216" y="1396125"/>
                <a:ext cx="1931774" cy="5762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>
                <a:lvl1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2pPr>
                <a:lvl3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3pPr>
                <a:lvl4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4pPr>
                <a:lvl5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5pPr>
                <a:lvl6pPr marL="457200"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6pPr>
                <a:lvl7pPr marL="914400"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7pPr>
                <a:lvl8pPr marL="1371600"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8pPr>
                <a:lvl9pPr marL="1828800"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2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GB" sz="1350" b="0" kern="0" dirty="0">
                    <a:solidFill>
                      <a:srgbClr val="000000"/>
                    </a:solidFill>
                    <a:latin typeface="Arial"/>
                    <a:cs typeface="Arial"/>
                  </a:rPr>
                  <a:t>Keynes College</a:t>
                </a:r>
              </a:p>
            </p:txBody>
          </p:sp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9"/>
              <a:srcRect l="15312" t="12122" r="11426" b="9417"/>
              <a:stretch/>
            </p:blipFill>
            <p:spPr>
              <a:xfrm>
                <a:off x="6037216" y="1900127"/>
                <a:ext cx="2409093" cy="1558800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40" r="77447" b="36301"/>
              <a:stretch/>
            </p:blipFill>
            <p:spPr>
              <a:xfrm>
                <a:off x="7793057" y="2053839"/>
                <a:ext cx="553466" cy="732404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5961505" y="3628735"/>
                <a:ext cx="2865972" cy="630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">
                  <a:spcBef>
                    <a:spcPct val="30000"/>
                  </a:spcBef>
                  <a:spcAft>
                    <a:spcPct val="0"/>
                  </a:spcAft>
                </a:pPr>
                <a:r>
                  <a:rPr lang="en-GB" sz="825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‘Excellent – we enjoyed campus…facilities and friendliness of staff.’</a:t>
                </a:r>
              </a:p>
            </p:txBody>
          </p:sp>
        </p:grpSp>
      </p:grp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3" b="22436"/>
          <a:stretch/>
        </p:blipFill>
        <p:spPr>
          <a:xfrm>
            <a:off x="454487" y="1025542"/>
            <a:ext cx="2053929" cy="756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23" y="4727218"/>
            <a:ext cx="1315979" cy="32408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 t="27351" r="52844" b="15442"/>
          <a:stretch/>
        </p:blipFill>
        <p:spPr>
          <a:xfrm>
            <a:off x="7268509" y="4781127"/>
            <a:ext cx="1561900" cy="312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1" b="26441"/>
          <a:stretch/>
        </p:blipFill>
        <p:spPr>
          <a:xfrm>
            <a:off x="2999514" y="971579"/>
            <a:ext cx="2243554" cy="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19" y="1038818"/>
            <a:ext cx="653598" cy="67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169" y="971318"/>
            <a:ext cx="1296000" cy="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58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6223" y="464235"/>
            <a:ext cx="5591450" cy="481379"/>
          </a:xfrm>
        </p:spPr>
        <p:txBody>
          <a:bodyPr/>
          <a:lstStyle/>
          <a:p>
            <a:pPr marL="0" indent="0">
              <a:buNone/>
            </a:pPr>
            <a:r>
              <a:rPr lang="en-GB" sz="2100" b="1" dirty="0">
                <a:solidFill>
                  <a:srgbClr val="003882"/>
                </a:solidFill>
              </a:rPr>
              <a:t>Market sectors and revenue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7555" y="1051436"/>
            <a:ext cx="6896245" cy="3131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fontAlgn="b">
              <a:spcBef>
                <a:spcPct val="30000"/>
              </a:spcBef>
              <a:spcAft>
                <a:spcPts val="1500"/>
              </a:spcAft>
              <a:buFont typeface="Arial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Summer/Language Schools:				£1.2M</a:t>
            </a:r>
          </a:p>
          <a:p>
            <a:pPr marL="214313" indent="-214313" fontAlgn="b">
              <a:spcBef>
                <a:spcPct val="30000"/>
              </a:spcBef>
              <a:spcAft>
                <a:spcPts val="1500"/>
              </a:spcAft>
              <a:buFont typeface="Arial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Leisure Groups:						£1.0M</a:t>
            </a:r>
          </a:p>
          <a:p>
            <a:pPr marL="214313" indent="-214313" fontAlgn="b">
              <a:spcBef>
                <a:spcPct val="30000"/>
              </a:spcBef>
              <a:spcAft>
                <a:spcPts val="1500"/>
              </a:spcAft>
              <a:buFont typeface="Arial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Residential Conferences/Event Management:	£1.3M</a:t>
            </a:r>
          </a:p>
          <a:p>
            <a:pPr marL="214313" indent="-214313" fontAlgn="b">
              <a:spcBef>
                <a:spcPct val="30000"/>
              </a:spcBef>
              <a:spcAft>
                <a:spcPts val="1500"/>
              </a:spcAft>
              <a:buFont typeface="Arial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 and Breakfast and OTA’s 				£600K</a:t>
            </a:r>
          </a:p>
          <a:p>
            <a:pPr marL="214313" indent="-214313" fontAlgn="b">
              <a:spcBef>
                <a:spcPct val="30000"/>
              </a:spcBef>
              <a:spcAft>
                <a:spcPts val="1500"/>
              </a:spcAft>
              <a:buFont typeface="Arial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Delivered Catering:					£500K</a:t>
            </a:r>
          </a:p>
          <a:p>
            <a:pPr fontAlgn="b">
              <a:spcBef>
                <a:spcPct val="30000"/>
              </a:spcBef>
              <a:spcAft>
                <a:spcPts val="1500"/>
              </a:spcAft>
            </a:pPr>
            <a:r>
              <a:rPr lang="en-GB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TOTAL INCOME: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  <a:r>
              <a:rPr lang="en-GB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£4.6M</a:t>
            </a:r>
            <a:endParaRPr lang="en-GB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23" y="4727218"/>
            <a:ext cx="1315979" cy="3240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 t="27351" r="52844" b="15442"/>
          <a:stretch/>
        </p:blipFill>
        <p:spPr>
          <a:xfrm>
            <a:off x="7268509" y="4781127"/>
            <a:ext cx="1561900" cy="31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23" y="4727218"/>
            <a:ext cx="1315979" cy="3240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 t="27351" r="52844" b="15442"/>
          <a:stretch/>
        </p:blipFill>
        <p:spPr>
          <a:xfrm>
            <a:off x="7268509" y="4781127"/>
            <a:ext cx="1561900" cy="312380"/>
          </a:xfrm>
          <a:prstGeom prst="rect">
            <a:avLst/>
          </a:prstGeom>
        </p:spPr>
      </p:pic>
      <p:sp>
        <p:nvSpPr>
          <p:cNvPr id="12" name="Title 5"/>
          <p:cNvSpPr txBox="1">
            <a:spLocks/>
          </p:cNvSpPr>
          <p:nvPr/>
        </p:nvSpPr>
        <p:spPr bwMode="auto">
          <a:xfrm>
            <a:off x="459661" y="461986"/>
            <a:ext cx="8318579" cy="498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sz="2100" kern="0" dirty="0">
                <a:solidFill>
                  <a:srgbClr val="003882"/>
                </a:solidFill>
                <a:latin typeface="Arial"/>
                <a:cs typeface="Arial"/>
              </a:rPr>
              <a:t>Park Wood refurbishment of </a:t>
            </a:r>
            <a:r>
              <a:rPr lang="en-GB" sz="2100" kern="0" dirty="0" err="1">
                <a:solidFill>
                  <a:srgbClr val="003882"/>
                </a:solidFill>
                <a:latin typeface="Arial"/>
                <a:cs typeface="Arial"/>
              </a:rPr>
              <a:t>Kemsdale</a:t>
            </a:r>
            <a:r>
              <a:rPr lang="en-GB" sz="2100" kern="0" dirty="0">
                <a:solidFill>
                  <a:srgbClr val="003882"/>
                </a:solidFill>
                <a:latin typeface="Arial"/>
                <a:cs typeface="Arial"/>
              </a:rPr>
              <a:t> and Stock: £4M project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1730" t="8121" r="18333" b="9145"/>
          <a:stretch/>
        </p:blipFill>
        <p:spPr>
          <a:xfrm>
            <a:off x="516223" y="1224831"/>
            <a:ext cx="4865570" cy="32376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5" r="9854"/>
          <a:stretch/>
        </p:blipFill>
        <p:spPr>
          <a:xfrm>
            <a:off x="5473598" y="1224830"/>
            <a:ext cx="3356811" cy="32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335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23" y="4727218"/>
            <a:ext cx="1315979" cy="3240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 t="27351" r="52844" b="15442"/>
          <a:stretch/>
        </p:blipFill>
        <p:spPr>
          <a:xfrm>
            <a:off x="7268509" y="4781127"/>
            <a:ext cx="1561900" cy="31238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2900" y="458115"/>
            <a:ext cx="5950744" cy="432197"/>
          </a:xfrm>
        </p:spPr>
        <p:txBody>
          <a:bodyPr/>
          <a:lstStyle/>
          <a:p>
            <a:br>
              <a:rPr lang="en-GB" sz="1500" dirty="0"/>
            </a:br>
            <a:r>
              <a:rPr lang="en-GB" dirty="0"/>
              <a:t>Darwin Conference Suite refurbishment</a:t>
            </a:r>
            <a:br>
              <a:rPr lang="en-GB" dirty="0"/>
            </a:b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0" r="16520"/>
          <a:stretch/>
        </p:blipFill>
        <p:spPr>
          <a:xfrm>
            <a:off x="417605" y="1272687"/>
            <a:ext cx="1957428" cy="15562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6" t="15791" r="23300" b="1140"/>
          <a:stretch/>
        </p:blipFill>
        <p:spPr>
          <a:xfrm>
            <a:off x="2430239" y="1272072"/>
            <a:ext cx="1953364" cy="15568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2900" y="890312"/>
            <a:ext cx="368947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>
              <a:spcBef>
                <a:spcPct val="30000"/>
              </a:spcBef>
              <a:spcAft>
                <a:spcPct val="0"/>
              </a:spcAft>
            </a:pPr>
            <a:r>
              <a:rPr lang="en-GB" sz="1650" dirty="0">
                <a:solidFill>
                  <a:srgbClr val="000000"/>
                </a:solidFill>
                <a:latin typeface="Arial" charset="0"/>
                <a:cs typeface="Arial" charset="0"/>
              </a:rPr>
              <a:t>£750K spend to go from this…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4" t="30466" r="13331" b="30817"/>
          <a:stretch/>
        </p:blipFill>
        <p:spPr>
          <a:xfrm>
            <a:off x="417605" y="2920305"/>
            <a:ext cx="3965997" cy="147051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79848" y="908589"/>
            <a:ext cx="368947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>
              <a:spcBef>
                <a:spcPct val="30000"/>
              </a:spcBef>
              <a:spcAft>
                <a:spcPct val="0"/>
              </a:spcAft>
            </a:pPr>
            <a:r>
              <a:rPr lang="en-GB" sz="1650" dirty="0">
                <a:solidFill>
                  <a:srgbClr val="000000"/>
                </a:solidFill>
                <a:latin typeface="Arial" charset="0"/>
                <a:cs typeface="Arial" charset="0"/>
              </a:rPr>
              <a:t>to this…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/>
          <a:stretch/>
        </p:blipFill>
        <p:spPr>
          <a:xfrm>
            <a:off x="4681732" y="1269423"/>
            <a:ext cx="1960582" cy="15595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2" r="2450" b="921"/>
          <a:stretch/>
        </p:blipFill>
        <p:spPr>
          <a:xfrm>
            <a:off x="6690301" y="1272687"/>
            <a:ext cx="1965189" cy="15562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" t="25567" b="20526"/>
          <a:stretch/>
        </p:blipFill>
        <p:spPr>
          <a:xfrm>
            <a:off x="4686584" y="2923704"/>
            <a:ext cx="3968906" cy="146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5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16222" y="401481"/>
            <a:ext cx="6330855" cy="432197"/>
          </a:xfrm>
        </p:spPr>
        <p:txBody>
          <a:bodyPr/>
          <a:lstStyle/>
          <a:p>
            <a:r>
              <a:rPr lang="en-US" dirty="0"/>
              <a:t>Event Management and delegate registration:</a:t>
            </a:r>
            <a:r>
              <a:rPr lang="en-US" sz="1800" dirty="0"/>
              <a:t>	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1441024" y="1202998"/>
            <a:ext cx="2021708" cy="570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>
              <a:spcBef>
                <a:spcPct val="3000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cs typeface="Arial" charset="0"/>
              </a:rPr>
              <a:t>Academic Conferences </a:t>
            </a:r>
          </a:p>
          <a:p>
            <a:pPr algn="ctr" fontAlgn="b">
              <a:spcBef>
                <a:spcPct val="3000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cs typeface="Arial" charset="0"/>
              </a:rPr>
              <a:t>and Special Events </a:t>
            </a: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2451878" y="1742957"/>
            <a:ext cx="0" cy="398343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ectangle 20"/>
          <p:cNvSpPr/>
          <p:nvPr/>
        </p:nvSpPr>
        <p:spPr>
          <a:xfrm>
            <a:off x="1726295" y="4082364"/>
            <a:ext cx="1622087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>
              <a:spcBef>
                <a:spcPct val="3000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cs typeface="Arial" charset="0"/>
              </a:rPr>
              <a:t>Event Organiser </a:t>
            </a:r>
          </a:p>
        </p:txBody>
      </p:sp>
      <p:cxnSp>
        <p:nvCxnSpPr>
          <p:cNvPr id="23" name="Straight Connector 22"/>
          <p:cNvCxnSpPr/>
          <p:nvPr/>
        </p:nvCxnSpPr>
        <p:spPr bwMode="auto">
          <a:xfrm flipV="1">
            <a:off x="3348382" y="1582082"/>
            <a:ext cx="3293012" cy="115773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>
            <a:stCxn id="20" idx="3"/>
          </p:cNvCxnSpPr>
          <p:nvPr/>
        </p:nvCxnSpPr>
        <p:spPr bwMode="auto">
          <a:xfrm flipV="1">
            <a:off x="3368020" y="2833141"/>
            <a:ext cx="3062761" cy="378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3243932" y="3107213"/>
            <a:ext cx="3607533" cy="90505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2442476" y="3599323"/>
            <a:ext cx="0" cy="48304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Rectangle 26"/>
          <p:cNvSpPr/>
          <p:nvPr/>
        </p:nvSpPr>
        <p:spPr>
          <a:xfrm>
            <a:off x="6641394" y="1266334"/>
            <a:ext cx="87716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>
              <a:spcBef>
                <a:spcPct val="3000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cs typeface="Arial" charset="0"/>
              </a:rPr>
              <a:t>Delegate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763402" y="4012265"/>
            <a:ext cx="67524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>
              <a:spcBef>
                <a:spcPct val="3000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cs typeface="Arial" charset="0"/>
              </a:rPr>
              <a:t>Venue</a:t>
            </a:r>
          </a:p>
        </p:txBody>
      </p:sp>
      <p:cxnSp>
        <p:nvCxnSpPr>
          <p:cNvPr id="29" name="Straight Connector 28"/>
          <p:cNvCxnSpPr/>
          <p:nvPr/>
        </p:nvCxnSpPr>
        <p:spPr bwMode="auto">
          <a:xfrm>
            <a:off x="7056892" y="1611044"/>
            <a:ext cx="10595" cy="769167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7096037" y="3335243"/>
            <a:ext cx="0" cy="677023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23" y="4727218"/>
            <a:ext cx="1315979" cy="32408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 t="27351" r="52844" b="15442"/>
          <a:stretch/>
        </p:blipFill>
        <p:spPr>
          <a:xfrm>
            <a:off x="7268509" y="4781127"/>
            <a:ext cx="1561900" cy="312380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642" y="2367913"/>
            <a:ext cx="1468501" cy="102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295" y="2141300"/>
            <a:ext cx="1641725" cy="145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01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151" y="359197"/>
            <a:ext cx="3452704" cy="44931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23" y="4727218"/>
            <a:ext cx="1315979" cy="3240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 t="27351" r="52844" b="15442"/>
          <a:stretch/>
        </p:blipFill>
        <p:spPr>
          <a:xfrm>
            <a:off x="7268509" y="4781127"/>
            <a:ext cx="1561900" cy="31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00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6222" y="411957"/>
            <a:ext cx="6218635" cy="432197"/>
          </a:xfrm>
        </p:spPr>
        <p:txBody>
          <a:bodyPr/>
          <a:lstStyle/>
          <a:p>
            <a:r>
              <a:rPr lang="en-GB" dirty="0"/>
              <a:t>Benefits for organisers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23" y="4727218"/>
            <a:ext cx="1315979" cy="3240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 t="27351" r="52844" b="15442"/>
          <a:stretch/>
        </p:blipFill>
        <p:spPr>
          <a:xfrm>
            <a:off x="7268509" y="4781127"/>
            <a:ext cx="1561900" cy="3123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1" t="12828" r="28112" b="20649"/>
          <a:stretch/>
        </p:blipFill>
        <p:spPr>
          <a:xfrm>
            <a:off x="3454713" y="978322"/>
            <a:ext cx="2531408" cy="17044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671" y="2807602"/>
            <a:ext cx="2541805" cy="16945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6" y="2804717"/>
            <a:ext cx="2542214" cy="16948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259" y="2804719"/>
            <a:ext cx="2543264" cy="16955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" r="3107" b="6575"/>
          <a:stretch/>
        </p:blipFill>
        <p:spPr>
          <a:xfrm>
            <a:off x="656546" y="978322"/>
            <a:ext cx="2549564" cy="169222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214269" y="978320"/>
            <a:ext cx="2533207" cy="1714454"/>
            <a:chOff x="8285692" y="1304427"/>
            <a:chExt cx="3377609" cy="228593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5" r="36378" b="28871"/>
            <a:stretch/>
          </p:blipFill>
          <p:spPr>
            <a:xfrm>
              <a:off x="9462699" y="1304427"/>
              <a:ext cx="2200602" cy="228593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9" r="73862" b="28871"/>
            <a:stretch/>
          </p:blipFill>
          <p:spPr>
            <a:xfrm>
              <a:off x="8285692" y="1304428"/>
              <a:ext cx="1282981" cy="2285937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85"/>
          <a:stretch/>
        </p:blipFill>
        <p:spPr>
          <a:xfrm>
            <a:off x="664305" y="2804718"/>
            <a:ext cx="2541805" cy="170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67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6222" y="446920"/>
            <a:ext cx="6218635" cy="432197"/>
          </a:xfrm>
        </p:spPr>
        <p:txBody>
          <a:bodyPr/>
          <a:lstStyle/>
          <a:p>
            <a:r>
              <a:rPr lang="en-GB" dirty="0"/>
              <a:t>Benefits for delegates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4" r="20688"/>
          <a:stretch/>
        </p:blipFill>
        <p:spPr>
          <a:xfrm>
            <a:off x="2547639" y="1567255"/>
            <a:ext cx="2049464" cy="20076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23" y="4727218"/>
            <a:ext cx="1315979" cy="3240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 t="27351" r="52844" b="15442"/>
          <a:stretch/>
        </p:blipFill>
        <p:spPr>
          <a:xfrm>
            <a:off x="7268509" y="4781127"/>
            <a:ext cx="1561900" cy="3123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5" r="14207"/>
          <a:stretch/>
        </p:blipFill>
        <p:spPr>
          <a:xfrm>
            <a:off x="6860635" y="1549869"/>
            <a:ext cx="2050456" cy="2025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5" r="9002"/>
          <a:stretch/>
        </p:blipFill>
        <p:spPr>
          <a:xfrm>
            <a:off x="4703084" y="1549869"/>
            <a:ext cx="2060204" cy="20156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51" y="1567255"/>
            <a:ext cx="2185907" cy="199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7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99ECADC-72BC-CC40-A2C9-AD278964D8C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8000"/>
          </a:blip>
          <a:stretch>
            <a:fillRect/>
          </a:stretch>
        </p:blipFill>
        <p:spPr>
          <a:xfrm>
            <a:off x="-29634" y="160347"/>
            <a:ext cx="9203267" cy="266864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EA01B87-A58A-40A3-83C4-31F5A97108DE}"/>
              </a:ext>
            </a:extLst>
          </p:cNvPr>
          <p:cNvSpPr txBox="1">
            <a:spLocks/>
          </p:cNvSpPr>
          <p:nvPr/>
        </p:nvSpPr>
        <p:spPr bwMode="auto">
          <a:xfrm>
            <a:off x="835819" y="1813560"/>
            <a:ext cx="7486650" cy="1895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 fontScale="97500" lnSpcReduction="10000"/>
          </a:bodyPr>
          <a:lstStyle>
            <a:lvl1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867" kern="1200">
                <a:solidFill>
                  <a:schemeClr val="tx1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609585" algn="ctr" defTabSz="609585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1219170" algn="ctr" defTabSz="609585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1828754" algn="ctr" defTabSz="609585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2438339" algn="ctr" defTabSz="609585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ctr" defTabSz="45718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Workshop Session 12 : </a:t>
            </a:r>
            <a:r>
              <a:rPr lang="en-GB" sz="2500" b="1" dirty="0">
                <a:solidFill>
                  <a:prstClr val="black"/>
                </a:solidFill>
                <a:latin typeface="Calibri"/>
              </a:rPr>
              <a:t>SR6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</a:b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</a:b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Maximising the Use of the Estate: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Running a Successful Conference Business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B330C1-4D35-45B2-BEC0-3460288BD25C}"/>
              </a:ext>
            </a:extLst>
          </p:cNvPr>
          <p:cNvSpPr txBox="1"/>
          <p:nvPr/>
        </p:nvSpPr>
        <p:spPr>
          <a:xfrm>
            <a:off x="1453682" y="3835783"/>
            <a:ext cx="6206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Kevin Stuckey: 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Director of Commercial Services, Kent Hospitality</a:t>
            </a:r>
          </a:p>
        </p:txBody>
      </p:sp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19460D0B-5707-4962-89A6-BE97F9C878D1}"/>
              </a:ext>
            </a:extLst>
          </p:cNvPr>
          <p:cNvSpPr/>
          <p:nvPr/>
        </p:nvSpPr>
        <p:spPr>
          <a:xfrm>
            <a:off x="3987715" y="255285"/>
            <a:ext cx="5047397" cy="441500"/>
          </a:xfrm>
          <a:prstGeom prst="roundRect">
            <a:avLst/>
          </a:prstGeom>
          <a:solidFill>
            <a:srgbClr val="C00000">
              <a:alpha val="30000"/>
            </a:srgb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 contourW="12700">
            <a:bevelT/>
            <a:contourClr>
              <a:srgbClr val="007582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Download the conference app! Guidebook passphrase: AUDE2018</a:t>
            </a: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B0AD9292-F87C-418D-B2B1-81AF6764CE91}"/>
              </a:ext>
            </a:extLst>
          </p:cNvPr>
          <p:cNvSpPr/>
          <p:nvPr/>
        </p:nvSpPr>
        <p:spPr>
          <a:xfrm>
            <a:off x="108889" y="248522"/>
            <a:ext cx="2486828" cy="441500"/>
          </a:xfrm>
          <a:prstGeom prst="roundRect">
            <a:avLst/>
          </a:prstGeom>
          <a:solidFill>
            <a:srgbClr val="C00000">
              <a:alpha val="30000"/>
            </a:srgb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 contourW="12700">
            <a:bevelT/>
            <a:contourClr>
              <a:srgbClr val="007582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Tweet us: #</a:t>
            </a:r>
            <a:r>
              <a:rPr kumimoji="0" lang="en-GB" sz="12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AUDEconference</a:t>
            </a:r>
            <a:r>
              <a:rPr kumimoji="0" lang="en-GB" sz="12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@</a:t>
            </a:r>
            <a:r>
              <a:rPr kumimoji="0" lang="en-GB" sz="12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AUDE_news</a:t>
            </a:r>
            <a:endParaRPr kumimoji="0" lang="en-GB" sz="127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FF9219-A3FF-4F15-B8D6-C9436487C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67" y="313811"/>
            <a:ext cx="320019" cy="32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84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16222" y="411813"/>
            <a:ext cx="5950744" cy="432197"/>
          </a:xfrm>
        </p:spPr>
        <p:txBody>
          <a:bodyPr/>
          <a:lstStyle/>
          <a:p>
            <a:r>
              <a:rPr lang="en-GB" dirty="0"/>
              <a:t>Proposals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23" y="4727218"/>
            <a:ext cx="1315979" cy="3240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 t="27351" r="52844" b="15442"/>
          <a:stretch/>
        </p:blipFill>
        <p:spPr>
          <a:xfrm>
            <a:off x="7268509" y="4781127"/>
            <a:ext cx="1561900" cy="3123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32848" t="12110" r="33625" b="3705"/>
          <a:stretch/>
        </p:blipFill>
        <p:spPr>
          <a:xfrm>
            <a:off x="1774498" y="919036"/>
            <a:ext cx="2643074" cy="37331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32759" t="12245" r="33777" b="3683"/>
          <a:stretch/>
        </p:blipFill>
        <p:spPr>
          <a:xfrm>
            <a:off x="5146453" y="919923"/>
            <a:ext cx="2641026" cy="373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26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2848" t="12110" r="33625" b="3705"/>
          <a:stretch/>
        </p:blipFill>
        <p:spPr>
          <a:xfrm>
            <a:off x="1774498" y="919036"/>
            <a:ext cx="2643074" cy="37331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2759" t="12245" r="33777" b="3683"/>
          <a:stretch/>
        </p:blipFill>
        <p:spPr>
          <a:xfrm>
            <a:off x="5146453" y="919923"/>
            <a:ext cx="2641026" cy="3732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498" y="919036"/>
            <a:ext cx="2643074" cy="3721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23" y="4727218"/>
            <a:ext cx="1315979" cy="3240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 t="27351" r="52844" b="15442"/>
          <a:stretch/>
        </p:blipFill>
        <p:spPr>
          <a:xfrm>
            <a:off x="7268509" y="4781127"/>
            <a:ext cx="1561900" cy="3123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32980" t="11714" r="33927" b="3740"/>
          <a:stretch/>
        </p:blipFill>
        <p:spPr>
          <a:xfrm>
            <a:off x="5146452" y="919035"/>
            <a:ext cx="2641027" cy="372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38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2759" t="12245" r="33777" b="3683"/>
          <a:stretch/>
        </p:blipFill>
        <p:spPr>
          <a:xfrm>
            <a:off x="5146453" y="919923"/>
            <a:ext cx="2641026" cy="37322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498" y="914442"/>
            <a:ext cx="2626217" cy="3690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23" y="4727218"/>
            <a:ext cx="1315979" cy="3240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 t="27351" r="52844" b="15442"/>
          <a:stretch/>
        </p:blipFill>
        <p:spPr>
          <a:xfrm>
            <a:off x="7268509" y="4781127"/>
            <a:ext cx="1561900" cy="3123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33202" t="12264" r="33775" b="3669"/>
          <a:stretch/>
        </p:blipFill>
        <p:spPr>
          <a:xfrm>
            <a:off x="5146453" y="919924"/>
            <a:ext cx="2641026" cy="373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684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16222" y="489768"/>
            <a:ext cx="5950744" cy="432197"/>
          </a:xfrm>
        </p:spPr>
        <p:txBody>
          <a:bodyPr/>
          <a:lstStyle/>
          <a:p>
            <a:br>
              <a:rPr lang="en-GB" sz="1500" dirty="0"/>
            </a:br>
            <a:r>
              <a:rPr lang="en-GB" dirty="0"/>
              <a:t>Tensions and challenges</a:t>
            </a:r>
            <a:br>
              <a:rPr lang="en-GB" dirty="0"/>
            </a:b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23" y="4727218"/>
            <a:ext cx="1315979" cy="3240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 t="27351" r="52844" b="15442"/>
          <a:stretch/>
        </p:blipFill>
        <p:spPr>
          <a:xfrm>
            <a:off x="7268509" y="4781127"/>
            <a:ext cx="1561900" cy="3123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" t="14354" r="3398" b="37529"/>
          <a:stretch/>
        </p:blipFill>
        <p:spPr>
          <a:xfrm>
            <a:off x="3491594" y="2934583"/>
            <a:ext cx="2541076" cy="17887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 r="4613"/>
          <a:stretch/>
        </p:blipFill>
        <p:spPr>
          <a:xfrm>
            <a:off x="718723" y="930723"/>
            <a:ext cx="2402135" cy="16963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604" y="930723"/>
            <a:ext cx="2503455" cy="1664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425" y="933571"/>
            <a:ext cx="2532232" cy="16906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22" y="3115414"/>
            <a:ext cx="2437116" cy="1427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901" y="2842384"/>
            <a:ext cx="1266322" cy="179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6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16222" y="458116"/>
            <a:ext cx="5950744" cy="432197"/>
          </a:xfrm>
        </p:spPr>
        <p:txBody>
          <a:bodyPr/>
          <a:lstStyle/>
          <a:p>
            <a:br>
              <a:rPr lang="en-GB" sz="1500" dirty="0"/>
            </a:br>
            <a:r>
              <a:rPr lang="en-GB" dirty="0"/>
              <a:t>Benefits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23" y="4727218"/>
            <a:ext cx="1315979" cy="3240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 t="27351" r="52844" b="15442"/>
          <a:stretch/>
        </p:blipFill>
        <p:spPr>
          <a:xfrm>
            <a:off x="7268509" y="4781127"/>
            <a:ext cx="1561900" cy="3123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" b="4226"/>
          <a:stretch/>
        </p:blipFill>
        <p:spPr>
          <a:xfrm>
            <a:off x="562708" y="2505448"/>
            <a:ext cx="2659595" cy="17705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18"/>
          <a:stretch/>
        </p:blipFill>
        <p:spPr>
          <a:xfrm>
            <a:off x="5903223" y="1136351"/>
            <a:ext cx="1612735" cy="12266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467" y="1217615"/>
            <a:ext cx="1102217" cy="11076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78"/>
          <a:stretch/>
        </p:blipFill>
        <p:spPr>
          <a:xfrm>
            <a:off x="3491593" y="2510825"/>
            <a:ext cx="2679944" cy="17728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674" y="1261651"/>
            <a:ext cx="1430057" cy="11337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181" y="1085897"/>
            <a:ext cx="1239392" cy="12393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966" y="2503080"/>
            <a:ext cx="1788377" cy="178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082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0" b="19863"/>
          <a:stretch/>
        </p:blipFill>
        <p:spPr>
          <a:xfrm>
            <a:off x="0" y="200465"/>
            <a:ext cx="9144000" cy="49377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0" y="1546141"/>
            <a:ext cx="2748096" cy="626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257175" indent="-257175" fontAlgn="b">
              <a:spcBef>
                <a:spcPct val="30000"/>
              </a:spcBef>
              <a:spcAft>
                <a:spcPct val="0"/>
              </a:spcAft>
            </a:pPr>
            <a:endParaRPr lang="en-GB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116" y="1616892"/>
            <a:ext cx="2307981" cy="432197"/>
          </a:xfrm>
        </p:spPr>
        <p:txBody>
          <a:bodyPr/>
          <a:lstStyle/>
          <a:p>
            <a:r>
              <a:rPr lang="en-GB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0638110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 t="27351" r="52844" b="15442"/>
          <a:stretch/>
        </p:blipFill>
        <p:spPr>
          <a:xfrm>
            <a:off x="7268509" y="4781127"/>
            <a:ext cx="1561900" cy="3123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415" y="4619084"/>
            <a:ext cx="1315979" cy="32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86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" t="32804" r="-298" b="7310"/>
          <a:stretch/>
        </p:blipFill>
        <p:spPr>
          <a:xfrm>
            <a:off x="0" y="1525137"/>
            <a:ext cx="9245600" cy="4354919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01458" y="721647"/>
            <a:ext cx="4738007" cy="1367831"/>
          </a:xfrm>
        </p:spPr>
        <p:txBody>
          <a:bodyPr>
            <a:noAutofit/>
          </a:bodyPr>
          <a:lstStyle/>
          <a:p>
            <a:pPr>
              <a:lnSpc>
                <a:spcPts val="2100"/>
              </a:lnSpc>
              <a:spcBef>
                <a:spcPts val="0"/>
              </a:spcBef>
            </a:pPr>
            <a:r>
              <a:rPr lang="en-US" sz="2400" dirty="0"/>
              <a:t>MAXIMISING THE USE OF THE ESTATE</a:t>
            </a:r>
            <a:r>
              <a:rPr lang="en-US" sz="2400" dirty="0">
                <a:solidFill>
                  <a:srgbClr val="D6A300"/>
                </a:solidFill>
              </a:rPr>
              <a:t>/RUNNING A SUCCESSFUL CONFERENCE BUSINESS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01458" y="2089478"/>
            <a:ext cx="4738007" cy="435220"/>
          </a:xfrm>
        </p:spPr>
        <p:txBody>
          <a:bodyPr/>
          <a:lstStyle/>
          <a:p>
            <a:pPr>
              <a:lnSpc>
                <a:spcPts val="1275"/>
              </a:lnSpc>
            </a:pPr>
            <a:r>
              <a:rPr lang="en-US" sz="1200" dirty="0"/>
              <a:t>Kevin Stuckey, Director of Commercial Services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974332"/>
            <a:ext cx="1549397" cy="3815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72250" y="57151"/>
            <a:ext cx="914400" cy="5918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>
              <a:spcBef>
                <a:spcPct val="30000"/>
              </a:spcBef>
              <a:spcAft>
                <a:spcPct val="0"/>
              </a:spcAft>
            </a:pPr>
            <a:endParaRPr lang="en-GB" sz="180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1" t="12501" r="10751" b="12495"/>
          <a:stretch/>
        </p:blipFill>
        <p:spPr>
          <a:xfrm>
            <a:off x="7429500" y="82112"/>
            <a:ext cx="10287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07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120606" y="4816508"/>
            <a:ext cx="1762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>
              <a:spcBef>
                <a:spcPct val="30000"/>
              </a:spcBef>
              <a:spcAft>
                <a:spcPct val="0"/>
              </a:spcAft>
            </a:pPr>
            <a:r>
              <a:rPr lang="en-US" sz="1800" b="1" strike="sngStrike" dirty="0">
                <a:solidFill>
                  <a:srgbClr val="FFFFFF"/>
                </a:solidFill>
                <a:latin typeface="Arial" charset="0"/>
                <a:cs typeface="Arial" charset="0"/>
              </a:rPr>
              <a:t>#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  <a:cs typeface="Arial" charset="0"/>
              </a:rPr>
              <a:t>2015bigideas</a:t>
            </a:r>
          </a:p>
        </p:txBody>
      </p:sp>
      <p:sp>
        <p:nvSpPr>
          <p:cNvPr id="2" name="Rectangle 1"/>
          <p:cNvSpPr/>
          <p:nvPr/>
        </p:nvSpPr>
        <p:spPr>
          <a:xfrm>
            <a:off x="2521604" y="560554"/>
            <a:ext cx="405765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>
              <a:spcBef>
                <a:spcPct val="30000"/>
              </a:spcBef>
              <a:spcAft>
                <a:spcPct val="0"/>
              </a:spcAft>
            </a:pPr>
            <a:r>
              <a:rPr lang="en-GB" sz="1800" dirty="0">
                <a:solidFill>
                  <a:srgbClr val="000000"/>
                </a:solidFill>
                <a:latin typeface="Gill Sans MT" pitchFamily="34" charset="0"/>
                <a:cs typeface="Arial" charset="0"/>
              </a:rPr>
              <a:t> </a:t>
            </a:r>
          </a:p>
          <a:p>
            <a:pPr algn="ctr" fontAlgn="b">
              <a:spcBef>
                <a:spcPct val="30000"/>
              </a:spcBef>
              <a:spcAft>
                <a:spcPct val="0"/>
              </a:spcAft>
            </a:pPr>
            <a:endParaRPr lang="en-GB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70" y="503401"/>
            <a:ext cx="2735999" cy="4104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23" y="4727218"/>
            <a:ext cx="1315979" cy="3240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 t="27351" r="52844" b="15442"/>
          <a:stretch/>
        </p:blipFill>
        <p:spPr>
          <a:xfrm>
            <a:off x="7268509" y="4781127"/>
            <a:ext cx="1561900" cy="3123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" b="3210"/>
          <a:stretch/>
        </p:blipFill>
        <p:spPr>
          <a:xfrm>
            <a:off x="3571308" y="2640634"/>
            <a:ext cx="4806000" cy="19843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2" b="26137"/>
          <a:stretch/>
        </p:blipFill>
        <p:spPr>
          <a:xfrm>
            <a:off x="3571308" y="503401"/>
            <a:ext cx="4806000" cy="199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1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6222" y="420768"/>
            <a:ext cx="6218635" cy="432197"/>
          </a:xfrm>
        </p:spPr>
        <p:txBody>
          <a:bodyPr/>
          <a:lstStyle/>
          <a:p>
            <a:r>
              <a:rPr lang="en-GB" dirty="0"/>
              <a:t>University of Kent – Canterbury campus</a:t>
            </a:r>
          </a:p>
        </p:txBody>
      </p: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257" y="852964"/>
            <a:ext cx="5823417" cy="3772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 t="27351" r="52844" b="15442"/>
          <a:stretch/>
        </p:blipFill>
        <p:spPr>
          <a:xfrm>
            <a:off x="7268509" y="4781127"/>
            <a:ext cx="1561900" cy="312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23" y="4727218"/>
            <a:ext cx="1315979" cy="32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16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950" y="450403"/>
            <a:ext cx="1226459" cy="122645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6222" y="388384"/>
            <a:ext cx="7269625" cy="675248"/>
          </a:xfrm>
        </p:spPr>
        <p:txBody>
          <a:bodyPr/>
          <a:lstStyle/>
          <a:p>
            <a:pPr marL="0" indent="0">
              <a:buNone/>
            </a:pPr>
            <a:r>
              <a:rPr lang="en-US" sz="2100" b="1" dirty="0">
                <a:solidFill>
                  <a:srgbClr val="003882"/>
                </a:solidFill>
              </a:rPr>
              <a:t>Group Travel Awards: ‘Best University Accommodation for Groups’ winner for 10 consecutive years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" t="2023" r="6164" b="6501"/>
          <a:stretch/>
        </p:blipFill>
        <p:spPr>
          <a:xfrm>
            <a:off x="1777185" y="1160248"/>
            <a:ext cx="2568010" cy="17577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627" y="3068071"/>
            <a:ext cx="2636786" cy="17220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 t="27351" r="52844" b="15442"/>
          <a:stretch/>
        </p:blipFill>
        <p:spPr>
          <a:xfrm>
            <a:off x="7268509" y="4781127"/>
            <a:ext cx="1561900" cy="3123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627" y="1160171"/>
            <a:ext cx="2636785" cy="17578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185" y="3068071"/>
            <a:ext cx="2583115" cy="17220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23" y="4727218"/>
            <a:ext cx="1315979" cy="32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71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223" y="402181"/>
            <a:ext cx="8291513" cy="432197"/>
          </a:xfrm>
        </p:spPr>
        <p:txBody>
          <a:bodyPr/>
          <a:lstStyle/>
          <a:p>
            <a:r>
              <a:rPr lang="en-US" dirty="0"/>
              <a:t>Award winning meeting, event and catering spaces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"/>
          <a:stretch/>
        </p:blipFill>
        <p:spPr>
          <a:xfrm>
            <a:off x="5963623" y="949842"/>
            <a:ext cx="2549294" cy="172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" t="1129" r="1220"/>
          <a:stretch/>
        </p:blipFill>
        <p:spPr>
          <a:xfrm>
            <a:off x="541144" y="2804038"/>
            <a:ext cx="2548186" cy="1728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"/>
          <a:stretch/>
        </p:blipFill>
        <p:spPr>
          <a:xfrm>
            <a:off x="5963622" y="2793307"/>
            <a:ext cx="2544899" cy="1728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7"/>
          <a:stretch/>
        </p:blipFill>
        <p:spPr>
          <a:xfrm>
            <a:off x="3259711" y="2799371"/>
            <a:ext cx="2543507" cy="17282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 t="27351" r="52844" b="15442"/>
          <a:stretch/>
        </p:blipFill>
        <p:spPr>
          <a:xfrm>
            <a:off x="7268509" y="4781127"/>
            <a:ext cx="1561900" cy="3123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6" t="18986" r="10698" b="287"/>
          <a:stretch/>
        </p:blipFill>
        <p:spPr>
          <a:xfrm>
            <a:off x="3256375" y="951239"/>
            <a:ext cx="2546843" cy="17312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" t="1985" r="7389" b="5356"/>
          <a:stretch/>
        </p:blipFill>
        <p:spPr>
          <a:xfrm>
            <a:off x="541144" y="951240"/>
            <a:ext cx="2554826" cy="17266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23" y="4727218"/>
            <a:ext cx="1315979" cy="32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7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/>
          </p:nvPr>
        </p:nvGraphicFramePr>
        <p:xfrm>
          <a:off x="1062299" y="541249"/>
          <a:ext cx="6750368" cy="4597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222" y="409992"/>
            <a:ext cx="6218635" cy="432197"/>
          </a:xfrm>
        </p:spPr>
        <p:txBody>
          <a:bodyPr/>
          <a:lstStyle/>
          <a:p>
            <a:r>
              <a:rPr lang="en-GB" dirty="0"/>
              <a:t>Residences and Conference Services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23" y="4727218"/>
            <a:ext cx="1315979" cy="3240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 t="27351" r="52844" b="15442"/>
          <a:stretch/>
        </p:blipFill>
        <p:spPr>
          <a:xfrm>
            <a:off x="7268509" y="4781127"/>
            <a:ext cx="1561900" cy="31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45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7095" y="463641"/>
            <a:ext cx="6330855" cy="432197"/>
          </a:xfrm>
        </p:spPr>
        <p:txBody>
          <a:bodyPr/>
          <a:lstStyle/>
          <a:p>
            <a:br>
              <a:rPr lang="en-GB" sz="1500" dirty="0"/>
            </a:br>
            <a:r>
              <a:rPr lang="en-GB" dirty="0"/>
              <a:t>Summer and language schools</a:t>
            </a:r>
            <a:br>
              <a:rPr lang="en-GB" dirty="0"/>
            </a:b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23" y="4727218"/>
            <a:ext cx="1315979" cy="3240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 t="27351" r="52844" b="15442"/>
          <a:stretch/>
        </p:blipFill>
        <p:spPr>
          <a:xfrm>
            <a:off x="7268509" y="4781127"/>
            <a:ext cx="1561900" cy="3123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80" r="11985" b="5503"/>
          <a:stretch/>
        </p:blipFill>
        <p:spPr>
          <a:xfrm>
            <a:off x="6114303" y="2815351"/>
            <a:ext cx="2604394" cy="16678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6" t="27299" r="31529" b="16544"/>
          <a:stretch/>
        </p:blipFill>
        <p:spPr>
          <a:xfrm>
            <a:off x="6113196" y="947018"/>
            <a:ext cx="2605500" cy="16539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22" y="1397595"/>
            <a:ext cx="5227134" cy="240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8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ent2013">
  <a:themeElements>
    <a:clrScheme name="bulletsandcolours 1">
      <a:dk1>
        <a:srgbClr val="000000"/>
      </a:dk1>
      <a:lt1>
        <a:srgbClr val="FFFFFF"/>
      </a:lt1>
      <a:dk2>
        <a:srgbClr val="003882"/>
      </a:dk2>
      <a:lt2>
        <a:srgbClr val="808080"/>
      </a:lt2>
      <a:accent1>
        <a:srgbClr val="008AC4"/>
      </a:accent1>
      <a:accent2>
        <a:srgbClr val="A8034F"/>
      </a:accent2>
      <a:accent3>
        <a:srgbClr val="FFFFFF"/>
      </a:accent3>
      <a:accent4>
        <a:srgbClr val="000000"/>
      </a:accent4>
      <a:accent5>
        <a:srgbClr val="AAC4DE"/>
      </a:accent5>
      <a:accent6>
        <a:srgbClr val="980247"/>
      </a:accent6>
      <a:hlink>
        <a:srgbClr val="007A5E"/>
      </a:hlink>
      <a:folHlink>
        <a:srgbClr val="DE5433"/>
      </a:folHlink>
    </a:clrScheme>
    <a:fontScheme name="bulletsandcolour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" latinLnBrk="0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" latinLnBrk="0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ulletsandcolours 1">
        <a:dk1>
          <a:srgbClr val="000000"/>
        </a:dk1>
        <a:lt1>
          <a:srgbClr val="FFFFFF"/>
        </a:lt1>
        <a:dk2>
          <a:srgbClr val="003882"/>
        </a:dk2>
        <a:lt2>
          <a:srgbClr val="808080"/>
        </a:lt2>
        <a:accent1>
          <a:srgbClr val="008AC4"/>
        </a:accent1>
        <a:accent2>
          <a:srgbClr val="A8034F"/>
        </a:accent2>
        <a:accent3>
          <a:srgbClr val="FFFFFF"/>
        </a:accent3>
        <a:accent4>
          <a:srgbClr val="000000"/>
        </a:accent4>
        <a:accent5>
          <a:srgbClr val="AAC4DE"/>
        </a:accent5>
        <a:accent6>
          <a:srgbClr val="980247"/>
        </a:accent6>
        <a:hlink>
          <a:srgbClr val="007A5E"/>
        </a:hlink>
        <a:folHlink>
          <a:srgbClr val="DE54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andcolours 2">
        <a:dk1>
          <a:srgbClr val="000000"/>
        </a:dk1>
        <a:lt1>
          <a:srgbClr val="F9F8F5"/>
        </a:lt1>
        <a:dk2>
          <a:srgbClr val="003882"/>
        </a:dk2>
        <a:lt2>
          <a:srgbClr val="808080"/>
        </a:lt2>
        <a:accent1>
          <a:srgbClr val="008AC4"/>
        </a:accent1>
        <a:accent2>
          <a:srgbClr val="A8034F"/>
        </a:accent2>
        <a:accent3>
          <a:srgbClr val="FBFBF9"/>
        </a:accent3>
        <a:accent4>
          <a:srgbClr val="000000"/>
        </a:accent4>
        <a:accent5>
          <a:srgbClr val="AAC4DE"/>
        </a:accent5>
        <a:accent6>
          <a:srgbClr val="980247"/>
        </a:accent6>
        <a:hlink>
          <a:srgbClr val="007A5E"/>
        </a:hlink>
        <a:folHlink>
          <a:srgbClr val="DE54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andcolours 3">
        <a:dk1>
          <a:srgbClr val="000000"/>
        </a:dk1>
        <a:lt1>
          <a:srgbClr val="FFFFFF"/>
        </a:lt1>
        <a:dk2>
          <a:srgbClr val="003882"/>
        </a:dk2>
        <a:lt2>
          <a:srgbClr val="808080"/>
        </a:lt2>
        <a:accent1>
          <a:srgbClr val="008AC4"/>
        </a:accent1>
        <a:accent2>
          <a:srgbClr val="B8CCDE"/>
        </a:accent2>
        <a:accent3>
          <a:srgbClr val="FFFFFF"/>
        </a:accent3>
        <a:accent4>
          <a:srgbClr val="000000"/>
        </a:accent4>
        <a:accent5>
          <a:srgbClr val="AAC4DE"/>
        </a:accent5>
        <a:accent6>
          <a:srgbClr val="A6B9C9"/>
        </a:accent6>
        <a:hlink>
          <a:srgbClr val="00789C"/>
        </a:hlink>
        <a:folHlink>
          <a:srgbClr val="82B8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andcolours 4">
        <a:dk1>
          <a:srgbClr val="000000"/>
        </a:dk1>
        <a:lt1>
          <a:srgbClr val="F9F8F5"/>
        </a:lt1>
        <a:dk2>
          <a:srgbClr val="003882"/>
        </a:dk2>
        <a:lt2>
          <a:srgbClr val="808080"/>
        </a:lt2>
        <a:accent1>
          <a:srgbClr val="008AC4"/>
        </a:accent1>
        <a:accent2>
          <a:srgbClr val="B8CCDE"/>
        </a:accent2>
        <a:accent3>
          <a:srgbClr val="FBFBF9"/>
        </a:accent3>
        <a:accent4>
          <a:srgbClr val="000000"/>
        </a:accent4>
        <a:accent5>
          <a:srgbClr val="AAC4DE"/>
        </a:accent5>
        <a:accent6>
          <a:srgbClr val="A6B9C9"/>
        </a:accent6>
        <a:hlink>
          <a:srgbClr val="00789C"/>
        </a:hlink>
        <a:folHlink>
          <a:srgbClr val="82B8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andcolours 5">
        <a:dk1>
          <a:srgbClr val="000000"/>
        </a:dk1>
        <a:lt1>
          <a:srgbClr val="FFFFFF"/>
        </a:lt1>
        <a:dk2>
          <a:srgbClr val="003882"/>
        </a:dk2>
        <a:lt2>
          <a:srgbClr val="808080"/>
        </a:lt2>
        <a:accent1>
          <a:srgbClr val="B4035C"/>
        </a:accent1>
        <a:accent2>
          <a:srgbClr val="E29A74"/>
        </a:accent2>
        <a:accent3>
          <a:srgbClr val="FFFFFF"/>
        </a:accent3>
        <a:accent4>
          <a:srgbClr val="000000"/>
        </a:accent4>
        <a:accent5>
          <a:srgbClr val="D6AAB5"/>
        </a:accent5>
        <a:accent6>
          <a:srgbClr val="CD8B68"/>
        </a:accent6>
        <a:hlink>
          <a:srgbClr val="80293D"/>
        </a:hlink>
        <a:folHlink>
          <a:srgbClr val="D1242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andcolours 6">
        <a:dk1>
          <a:srgbClr val="000000"/>
        </a:dk1>
        <a:lt1>
          <a:srgbClr val="F9F8F5"/>
        </a:lt1>
        <a:dk2>
          <a:srgbClr val="003882"/>
        </a:dk2>
        <a:lt2>
          <a:srgbClr val="808080"/>
        </a:lt2>
        <a:accent1>
          <a:srgbClr val="B4035C"/>
        </a:accent1>
        <a:accent2>
          <a:srgbClr val="E29A74"/>
        </a:accent2>
        <a:accent3>
          <a:srgbClr val="FBFBF9"/>
        </a:accent3>
        <a:accent4>
          <a:srgbClr val="000000"/>
        </a:accent4>
        <a:accent5>
          <a:srgbClr val="D6AAB5"/>
        </a:accent5>
        <a:accent6>
          <a:srgbClr val="CD8B68"/>
        </a:accent6>
        <a:hlink>
          <a:srgbClr val="80293D"/>
        </a:hlink>
        <a:folHlink>
          <a:srgbClr val="D1242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andcolours 7">
        <a:dk1>
          <a:srgbClr val="000000"/>
        </a:dk1>
        <a:lt1>
          <a:srgbClr val="FFFFFF"/>
        </a:lt1>
        <a:dk2>
          <a:srgbClr val="003882"/>
        </a:dk2>
        <a:lt2>
          <a:srgbClr val="808080"/>
        </a:lt2>
        <a:accent1>
          <a:srgbClr val="664A78"/>
        </a:accent1>
        <a:accent2>
          <a:srgbClr val="A891B0"/>
        </a:accent2>
        <a:accent3>
          <a:srgbClr val="FFFFFF"/>
        </a:accent3>
        <a:accent4>
          <a:srgbClr val="000000"/>
        </a:accent4>
        <a:accent5>
          <a:srgbClr val="B8B1BE"/>
        </a:accent5>
        <a:accent6>
          <a:srgbClr val="98839F"/>
        </a:accent6>
        <a:hlink>
          <a:srgbClr val="C985A3"/>
        </a:hlink>
        <a:folHlink>
          <a:srgbClr val="DEADB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andcolours 8">
        <a:dk1>
          <a:srgbClr val="000000"/>
        </a:dk1>
        <a:lt1>
          <a:srgbClr val="FFFFFF"/>
        </a:lt1>
        <a:dk2>
          <a:srgbClr val="003882"/>
        </a:dk2>
        <a:lt2>
          <a:srgbClr val="808080"/>
        </a:lt2>
        <a:accent1>
          <a:srgbClr val="007A5E"/>
        </a:accent1>
        <a:accent2>
          <a:srgbClr val="A8B50A"/>
        </a:accent2>
        <a:accent3>
          <a:srgbClr val="FFFFFF"/>
        </a:accent3>
        <a:accent4>
          <a:srgbClr val="000000"/>
        </a:accent4>
        <a:accent5>
          <a:srgbClr val="AABEB6"/>
        </a:accent5>
        <a:accent6>
          <a:srgbClr val="98A408"/>
        </a:accent6>
        <a:hlink>
          <a:srgbClr val="75A38C"/>
        </a:hlink>
        <a:folHlink>
          <a:srgbClr val="D6DE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andcolours 9">
        <a:dk1>
          <a:srgbClr val="000000"/>
        </a:dk1>
        <a:lt1>
          <a:srgbClr val="FFFFFF"/>
        </a:lt1>
        <a:dk2>
          <a:srgbClr val="003882"/>
        </a:dk2>
        <a:lt2>
          <a:srgbClr val="808080"/>
        </a:lt2>
        <a:accent1>
          <a:srgbClr val="DE5433"/>
        </a:accent1>
        <a:accent2>
          <a:srgbClr val="E87D0D"/>
        </a:accent2>
        <a:accent3>
          <a:srgbClr val="FFFFFF"/>
        </a:accent3>
        <a:accent4>
          <a:srgbClr val="000000"/>
        </a:accent4>
        <a:accent5>
          <a:srgbClr val="ECB3AD"/>
        </a:accent5>
        <a:accent6>
          <a:srgbClr val="D2710B"/>
        </a:accent6>
        <a:hlink>
          <a:srgbClr val="FA8A75"/>
        </a:hlink>
        <a:folHlink>
          <a:srgbClr val="EDBD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andcolours 10">
        <a:dk1>
          <a:srgbClr val="000000"/>
        </a:dk1>
        <a:lt1>
          <a:srgbClr val="F9F8F5"/>
        </a:lt1>
        <a:dk2>
          <a:srgbClr val="003882"/>
        </a:dk2>
        <a:lt2>
          <a:srgbClr val="808080"/>
        </a:lt2>
        <a:accent1>
          <a:srgbClr val="664A78"/>
        </a:accent1>
        <a:accent2>
          <a:srgbClr val="A891B0"/>
        </a:accent2>
        <a:accent3>
          <a:srgbClr val="FBFBF9"/>
        </a:accent3>
        <a:accent4>
          <a:srgbClr val="000000"/>
        </a:accent4>
        <a:accent5>
          <a:srgbClr val="B8B1BE"/>
        </a:accent5>
        <a:accent6>
          <a:srgbClr val="98839F"/>
        </a:accent6>
        <a:hlink>
          <a:srgbClr val="C985A3"/>
        </a:hlink>
        <a:folHlink>
          <a:srgbClr val="DEADB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andcolours 11">
        <a:dk1>
          <a:srgbClr val="000000"/>
        </a:dk1>
        <a:lt1>
          <a:srgbClr val="F9F8F5"/>
        </a:lt1>
        <a:dk2>
          <a:srgbClr val="003882"/>
        </a:dk2>
        <a:lt2>
          <a:srgbClr val="808080"/>
        </a:lt2>
        <a:accent1>
          <a:srgbClr val="007A5E"/>
        </a:accent1>
        <a:accent2>
          <a:srgbClr val="A8B50A"/>
        </a:accent2>
        <a:accent3>
          <a:srgbClr val="FBFBF9"/>
        </a:accent3>
        <a:accent4>
          <a:srgbClr val="000000"/>
        </a:accent4>
        <a:accent5>
          <a:srgbClr val="AABEB6"/>
        </a:accent5>
        <a:accent6>
          <a:srgbClr val="98A408"/>
        </a:accent6>
        <a:hlink>
          <a:srgbClr val="75A38C"/>
        </a:hlink>
        <a:folHlink>
          <a:srgbClr val="D6DE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andcolours 12">
        <a:dk1>
          <a:srgbClr val="000000"/>
        </a:dk1>
        <a:lt1>
          <a:srgbClr val="F9F8F5"/>
        </a:lt1>
        <a:dk2>
          <a:srgbClr val="003882"/>
        </a:dk2>
        <a:lt2>
          <a:srgbClr val="808080"/>
        </a:lt2>
        <a:accent1>
          <a:srgbClr val="DE5433"/>
        </a:accent1>
        <a:accent2>
          <a:srgbClr val="E87D0D"/>
        </a:accent2>
        <a:accent3>
          <a:srgbClr val="FBFBF9"/>
        </a:accent3>
        <a:accent4>
          <a:srgbClr val="000000"/>
        </a:accent4>
        <a:accent5>
          <a:srgbClr val="ECB3AD"/>
        </a:accent5>
        <a:accent6>
          <a:srgbClr val="D2710B"/>
        </a:accent6>
        <a:hlink>
          <a:srgbClr val="FA8A75"/>
        </a:hlink>
        <a:folHlink>
          <a:srgbClr val="EDBD3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E9C083143F1943BC35958CC853B846" ma:contentTypeVersion="10" ma:contentTypeDescription="Create a new document." ma:contentTypeScope="" ma:versionID="ad192a72705bb1e7790b778922c1e781">
  <xsd:schema xmlns:xsd="http://www.w3.org/2001/XMLSchema" xmlns:xs="http://www.w3.org/2001/XMLSchema" xmlns:p="http://schemas.microsoft.com/office/2006/metadata/properties" xmlns:ns2="3846b46e-6855-45f4-99c4-bbbbaeb658d1" xmlns:ns3="90a3253b-4aac-455d-9996-09f9f254bf92" targetNamespace="http://schemas.microsoft.com/office/2006/metadata/properties" ma:root="true" ma:fieldsID="100ac18cd967ec98807f29a43d84a0ab" ns2:_="" ns3:_="">
    <xsd:import namespace="3846b46e-6855-45f4-99c4-bbbbaeb658d1"/>
    <xsd:import namespace="90a3253b-4aac-455d-9996-09f9f254bf9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46b46e-6855-45f4-99c4-bbbbaeb658d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a3253b-4aac-455d-9996-09f9f254bf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6B14101-5FBC-4540-A756-EF3DF2D1BFF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BAB99ED-47A6-41B2-A65A-4168D2FC1754}">
  <ds:schemaRefs>
    <ds:schemaRef ds:uri="http://purl.org/dc/elements/1.1/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3846b46e-6855-45f4-99c4-bbbbaeb658d1"/>
    <ds:schemaRef ds:uri="http://schemas.microsoft.com/office/2006/documentManagement/types"/>
    <ds:schemaRef ds:uri="90a3253b-4aac-455d-9996-09f9f254bf92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87F7671-A052-4CC7-B7EC-B3F7484DEB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46b46e-6855-45f4-99c4-bbbbaeb658d1"/>
    <ds:schemaRef ds:uri="90a3253b-4aac-455d-9996-09f9f254bf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241</TotalTime>
  <Words>314</Words>
  <Application>Microsoft Office PowerPoint</Application>
  <PresentationFormat>On-screen Show (16:9)</PresentationFormat>
  <Paragraphs>91</Paragraphs>
  <Slides>26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Century Schoolbook</vt:lpstr>
      <vt:lpstr>FoundrySterling-Bold</vt:lpstr>
      <vt:lpstr>Gill Sans MT</vt:lpstr>
      <vt:lpstr>ヒラギノ角ゴ Pro W3</vt:lpstr>
      <vt:lpstr>Office Theme</vt:lpstr>
      <vt:lpstr>kent2013</vt:lpstr>
      <vt:lpstr>PowerPoint Presentation</vt:lpstr>
      <vt:lpstr>PowerPoint Presentation</vt:lpstr>
      <vt:lpstr>PowerPoint Presentation</vt:lpstr>
      <vt:lpstr>PowerPoint Presentation</vt:lpstr>
      <vt:lpstr>University of Kent – Canterbury campus</vt:lpstr>
      <vt:lpstr>PowerPoint Presentation</vt:lpstr>
      <vt:lpstr>Award winning meeting, event and catering spaces</vt:lpstr>
      <vt:lpstr>Residences and Conference Services</vt:lpstr>
      <vt:lpstr> Summer and language schools </vt:lpstr>
      <vt:lpstr>Leisure groups     </vt:lpstr>
      <vt:lpstr> Residential conferences and Event Management </vt:lpstr>
      <vt:lpstr> Bed and Breakfast &amp; OTA’s     </vt:lpstr>
      <vt:lpstr>PowerPoint Presentation</vt:lpstr>
      <vt:lpstr>PowerPoint Presentation</vt:lpstr>
      <vt:lpstr> Darwin Conference Suite refurbishment </vt:lpstr>
      <vt:lpstr>Event Management and delegate registration: </vt:lpstr>
      <vt:lpstr>PowerPoint Presentation</vt:lpstr>
      <vt:lpstr>Benefits for organisers</vt:lpstr>
      <vt:lpstr>Benefits for delegates</vt:lpstr>
      <vt:lpstr>Proposals</vt:lpstr>
      <vt:lpstr>PowerPoint Presentation</vt:lpstr>
      <vt:lpstr>PowerPoint Presentation</vt:lpstr>
      <vt:lpstr> Tensions and challenges </vt:lpstr>
      <vt:lpstr> Benefits</vt:lpstr>
      <vt:lpstr>Any 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Jansen Yee</dc:creator>
  <cp:lastModifiedBy>Cheryl Pick</cp:lastModifiedBy>
  <cp:revision>32</cp:revision>
  <dcterms:created xsi:type="dcterms:W3CDTF">2018-02-19T20:37:40Z</dcterms:created>
  <dcterms:modified xsi:type="dcterms:W3CDTF">2018-04-16T08:08:36Z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0x01010073E9C083143F1943BC35958CC853B846</vt:lpwstr>
  </property>
</Properties>
</file>